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49" r:id="rId3"/>
    <p:sldId id="259" r:id="rId4"/>
    <p:sldId id="352" r:id="rId5"/>
    <p:sldId id="353" r:id="rId6"/>
    <p:sldId id="354" r:id="rId7"/>
    <p:sldId id="403" r:id="rId8"/>
    <p:sldId id="404" r:id="rId9"/>
    <p:sldId id="355" r:id="rId10"/>
    <p:sldId id="258" r:id="rId11"/>
    <p:sldId id="260" r:id="rId12"/>
    <p:sldId id="261" r:id="rId13"/>
    <p:sldId id="358" r:id="rId14"/>
    <p:sldId id="359" r:id="rId15"/>
    <p:sldId id="360" r:id="rId16"/>
    <p:sldId id="361" r:id="rId17"/>
    <p:sldId id="362" r:id="rId18"/>
    <p:sldId id="363" r:id="rId19"/>
    <p:sldId id="365" r:id="rId20"/>
    <p:sldId id="367" r:id="rId21"/>
    <p:sldId id="368" r:id="rId22"/>
    <p:sldId id="369" r:id="rId23"/>
    <p:sldId id="370" r:id="rId24"/>
    <p:sldId id="371" r:id="rId25"/>
    <p:sldId id="364" r:id="rId26"/>
    <p:sldId id="366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2" r:id="rId37"/>
    <p:sldId id="383" r:id="rId38"/>
    <p:sldId id="384" r:id="rId39"/>
    <p:sldId id="385" r:id="rId40"/>
    <p:sldId id="381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264" r:id="rId59"/>
    <p:sldId id="266" r:id="rId60"/>
    <p:sldId id="267" r:id="rId61"/>
    <p:sldId id="268" r:id="rId62"/>
    <p:sldId id="269" r:id="rId63"/>
  </p:sldIdLst>
  <p:sldSz cx="12192000" cy="6858000"/>
  <p:notesSz cx="7104063" cy="10234613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Microsoft Yahei" panose="020B0503020204020204" pitchFamily="34" charset="-122"/>
      <p:regular r:id="rId69"/>
      <p:bold r:id="rId70"/>
    </p:embeddedFont>
    <p:embeddedFont>
      <p:font typeface="Raleway" pitchFamily="2" charset="-52"/>
      <p:regular r:id="rId71"/>
      <p:bold r:id="rId72"/>
      <p:italic r:id="rId73"/>
      <p:boldItalic r:id="rId74"/>
    </p:embeddedFont>
    <p:embeddedFont>
      <p:font typeface="Raleway Light" pitchFamily="2" charset="-52"/>
      <p:regular r:id="rId75"/>
      <p:bold r:id="rId76"/>
      <p:italic r:id="rId77"/>
      <p:boldItalic r:id="rId78"/>
    </p:embeddedFont>
    <p:embeddedFont>
      <p:font typeface="Raleway Medium" pitchFamily="2" charset="-52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000000"/>
          </p15:clr>
        </p15:guide>
        <p15:guide id="2" pos="3839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gN7f0iKYX4SoYW92aefqC53u6I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ECD2E3-4E58-44AC-A69F-2EDACA3D5E4E}">
  <a:tblStyle styleId="{D9ECD2E3-4E58-44AC-A69F-2EDACA3D5E4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>
        <p:guide orient="horz" pos="215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customschemas.google.com/relationships/presentationmetadata" Target="metadata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ia Rybalko" userId="e69182bbdc908765" providerId="LiveId" clId="{96D4A7C2-5B64-4D4A-BA92-FF6064141C24}"/>
    <pc:docChg chg="undo custSel addSld delSld modSld sldOrd">
      <pc:chgData name="Ilia Rybalko" userId="e69182bbdc908765" providerId="LiveId" clId="{96D4A7C2-5B64-4D4A-BA92-FF6064141C24}" dt="2023-05-25T18:32:05.542" v="2193" actId="20577"/>
      <pc:docMkLst>
        <pc:docMk/>
      </pc:docMkLst>
      <pc:sldChg chg="ord modNotes">
        <pc:chgData name="Ilia Rybalko" userId="e69182bbdc908765" providerId="LiveId" clId="{96D4A7C2-5B64-4D4A-BA92-FF6064141C24}" dt="2023-05-22T19:06:39.973" v="2058"/>
        <pc:sldMkLst>
          <pc:docMk/>
          <pc:sldMk cId="0" sldId="259"/>
        </pc:sldMkLst>
      </pc:sldChg>
      <pc:sldChg chg="del ord modNotes">
        <pc:chgData name="Ilia Rybalko" userId="e69182bbdc908765" providerId="LiveId" clId="{96D4A7C2-5B64-4D4A-BA92-FF6064141C24}" dt="2023-05-22T19:06:03.097" v="2055" actId="47"/>
        <pc:sldMkLst>
          <pc:docMk/>
          <pc:sldMk cId="0" sldId="262"/>
        </pc:sldMkLst>
      </pc:sldChg>
      <pc:sldChg chg="del">
        <pc:chgData name="Ilia Rybalko" userId="e69182bbdc908765" providerId="LiveId" clId="{96D4A7C2-5B64-4D4A-BA92-FF6064141C24}" dt="2023-05-22T19:03:27.651" v="1976" actId="47"/>
        <pc:sldMkLst>
          <pc:docMk/>
          <pc:sldMk cId="0" sldId="263"/>
        </pc:sldMkLst>
      </pc:sldChg>
      <pc:sldChg chg="del">
        <pc:chgData name="Ilia Rybalko" userId="e69182bbdc908765" providerId="LiveId" clId="{96D4A7C2-5B64-4D4A-BA92-FF6064141C24}" dt="2023-05-22T19:03:07.236" v="1975" actId="47"/>
        <pc:sldMkLst>
          <pc:docMk/>
          <pc:sldMk cId="0" sldId="265"/>
        </pc:sldMkLst>
      </pc:sldChg>
      <pc:sldChg chg="addSp delSp modSp mod">
        <pc:chgData name="Ilia Rybalko" userId="e69182bbdc908765" providerId="LiveId" clId="{96D4A7C2-5B64-4D4A-BA92-FF6064141C24}" dt="2023-05-22T19:05:15.479" v="2052" actId="1076"/>
        <pc:sldMkLst>
          <pc:docMk/>
          <pc:sldMk cId="1077419590" sldId="349"/>
        </pc:sldMkLst>
        <pc:spChg chg="add mod">
          <ac:chgData name="Ilia Rybalko" userId="e69182bbdc908765" providerId="LiveId" clId="{96D4A7C2-5B64-4D4A-BA92-FF6064141C24}" dt="2023-05-22T19:05:03.167" v="2048" actId="20577"/>
          <ac:spMkLst>
            <pc:docMk/>
            <pc:sldMk cId="1077419590" sldId="349"/>
            <ac:spMk id="2" creationId="{E68E3685-6216-B744-AAA8-E72458C64DB2}"/>
          </ac:spMkLst>
        </pc:spChg>
        <pc:spChg chg="mod">
          <ac:chgData name="Ilia Rybalko" userId="e69182bbdc908765" providerId="LiveId" clId="{96D4A7C2-5B64-4D4A-BA92-FF6064141C24}" dt="2023-05-22T19:05:15.479" v="2052" actId="1076"/>
          <ac:spMkLst>
            <pc:docMk/>
            <pc:sldMk cId="1077419590" sldId="349"/>
            <ac:spMk id="3" creationId="{0317CC8B-0E0E-CE5C-3F39-EE8EDE14D44D}"/>
          </ac:spMkLst>
        </pc:spChg>
        <pc:spChg chg="mod">
          <ac:chgData name="Ilia Rybalko" userId="e69182bbdc908765" providerId="LiveId" clId="{96D4A7C2-5B64-4D4A-BA92-FF6064141C24}" dt="2023-05-22T19:05:06.635" v="2049" actId="1076"/>
          <ac:spMkLst>
            <pc:docMk/>
            <pc:sldMk cId="1077419590" sldId="349"/>
            <ac:spMk id="96" creationId="{00000000-0000-0000-0000-000000000000}"/>
          </ac:spMkLst>
        </pc:spChg>
        <pc:spChg chg="del">
          <ac:chgData name="Ilia Rybalko" userId="e69182bbdc908765" providerId="LiveId" clId="{96D4A7C2-5B64-4D4A-BA92-FF6064141C24}" dt="2023-05-22T19:04:57.378" v="2031" actId="478"/>
          <ac:spMkLst>
            <pc:docMk/>
            <pc:sldMk cId="1077419590" sldId="349"/>
            <ac:spMk id="97" creationId="{00000000-0000-0000-0000-000000000000}"/>
          </ac:spMkLst>
        </pc:spChg>
        <pc:picChg chg="mod">
          <ac:chgData name="Ilia Rybalko" userId="e69182bbdc908765" providerId="LiveId" clId="{96D4A7C2-5B64-4D4A-BA92-FF6064141C24}" dt="2023-05-22T19:05:09.734" v="2050" actId="1076"/>
          <ac:picMkLst>
            <pc:docMk/>
            <pc:sldMk cId="1077419590" sldId="349"/>
            <ac:picMk id="1026" creationId="{AE2006B0-A03F-7D38-63EC-379CF82DEB7B}"/>
          </ac:picMkLst>
        </pc:picChg>
      </pc:sldChg>
      <pc:sldChg chg="addSp delSp modSp del mod">
        <pc:chgData name="Ilia Rybalko" userId="e69182bbdc908765" providerId="LiveId" clId="{96D4A7C2-5B64-4D4A-BA92-FF6064141C24}" dt="2023-05-22T19:07:11.085" v="2059" actId="47"/>
        <pc:sldMkLst>
          <pc:docMk/>
          <pc:sldMk cId="3694939237" sldId="350"/>
        </pc:sldMkLst>
        <pc:spChg chg="add mod">
          <ac:chgData name="Ilia Rybalko" userId="e69182bbdc908765" providerId="LiveId" clId="{96D4A7C2-5B64-4D4A-BA92-FF6064141C24}" dt="2023-05-22T19:04:43.075" v="2026" actId="20577"/>
          <ac:spMkLst>
            <pc:docMk/>
            <pc:sldMk cId="3694939237" sldId="350"/>
            <ac:spMk id="2" creationId="{435F228C-8836-C9B8-82D0-B6B3A5743C2B}"/>
          </ac:spMkLst>
        </pc:spChg>
        <pc:spChg chg="mod">
          <ac:chgData name="Ilia Rybalko" userId="e69182bbdc908765" providerId="LiveId" clId="{96D4A7C2-5B64-4D4A-BA92-FF6064141C24}" dt="2023-05-22T19:04:47.211" v="2027" actId="1076"/>
          <ac:spMkLst>
            <pc:docMk/>
            <pc:sldMk cId="3694939237" sldId="350"/>
            <ac:spMk id="96" creationId="{00000000-0000-0000-0000-000000000000}"/>
          </ac:spMkLst>
        </pc:spChg>
        <pc:spChg chg="del">
          <ac:chgData name="Ilia Rybalko" userId="e69182bbdc908765" providerId="LiveId" clId="{96D4A7C2-5B64-4D4A-BA92-FF6064141C24}" dt="2023-05-22T19:04:39.373" v="2021" actId="478"/>
          <ac:spMkLst>
            <pc:docMk/>
            <pc:sldMk cId="3694939237" sldId="350"/>
            <ac:spMk id="97" creationId="{00000000-0000-0000-0000-000000000000}"/>
          </ac:spMkLst>
        </pc:spChg>
        <pc:picChg chg="mod">
          <ac:chgData name="Ilia Rybalko" userId="e69182bbdc908765" providerId="LiveId" clId="{96D4A7C2-5B64-4D4A-BA92-FF6064141C24}" dt="2023-05-22T19:04:53.015" v="2030" actId="14100"/>
          <ac:picMkLst>
            <pc:docMk/>
            <pc:sldMk cId="3694939237" sldId="350"/>
            <ac:picMk id="2050" creationId="{7327C8B3-7B4F-2506-4A13-A86F14E326FE}"/>
          </ac:picMkLst>
        </pc:picChg>
      </pc:sldChg>
      <pc:sldChg chg="addSp delSp modSp mod">
        <pc:chgData name="Ilia Rybalko" userId="e69182bbdc908765" providerId="LiveId" clId="{96D4A7C2-5B64-4D4A-BA92-FF6064141C24}" dt="2023-05-22T19:04:34.649" v="2020" actId="1076"/>
        <pc:sldMkLst>
          <pc:docMk/>
          <pc:sldMk cId="445194303" sldId="352"/>
        </pc:sldMkLst>
        <pc:spChg chg="add mod">
          <ac:chgData name="Ilia Rybalko" userId="e69182bbdc908765" providerId="LiveId" clId="{96D4A7C2-5B64-4D4A-BA92-FF6064141C24}" dt="2023-05-22T19:04:27.443" v="2018" actId="20577"/>
          <ac:spMkLst>
            <pc:docMk/>
            <pc:sldMk cId="445194303" sldId="352"/>
            <ac:spMk id="2" creationId="{B2EEB648-8503-1C0E-9BF6-F12C991CC3F4}"/>
          </ac:spMkLst>
        </pc:spChg>
        <pc:spChg chg="mod">
          <ac:chgData name="Ilia Rybalko" userId="e69182bbdc908765" providerId="LiveId" clId="{96D4A7C2-5B64-4D4A-BA92-FF6064141C24}" dt="2023-05-22T19:04:30.607" v="2019" actId="1076"/>
          <ac:spMkLst>
            <pc:docMk/>
            <pc:sldMk cId="445194303" sldId="352"/>
            <ac:spMk id="96" creationId="{00000000-0000-0000-0000-000000000000}"/>
          </ac:spMkLst>
        </pc:spChg>
        <pc:spChg chg="del">
          <ac:chgData name="Ilia Rybalko" userId="e69182bbdc908765" providerId="LiveId" clId="{96D4A7C2-5B64-4D4A-BA92-FF6064141C24}" dt="2023-05-22T19:04:20.173" v="2002" actId="478"/>
          <ac:spMkLst>
            <pc:docMk/>
            <pc:sldMk cId="445194303" sldId="352"/>
            <ac:spMk id="97" creationId="{00000000-0000-0000-0000-000000000000}"/>
          </ac:spMkLst>
        </pc:spChg>
        <pc:picChg chg="mod">
          <ac:chgData name="Ilia Rybalko" userId="e69182bbdc908765" providerId="LiveId" clId="{96D4A7C2-5B64-4D4A-BA92-FF6064141C24}" dt="2023-05-22T19:04:34.649" v="2020" actId="1076"/>
          <ac:picMkLst>
            <pc:docMk/>
            <pc:sldMk cId="445194303" sldId="352"/>
            <ac:picMk id="2050" creationId="{852BC706-842C-4B9E-24D0-51DD5EDD2271}"/>
          </ac:picMkLst>
        </pc:picChg>
      </pc:sldChg>
      <pc:sldChg chg="addSp delSp modSp mod">
        <pc:chgData name="Ilia Rybalko" userId="e69182bbdc908765" providerId="LiveId" clId="{96D4A7C2-5B64-4D4A-BA92-FF6064141C24}" dt="2023-05-22T19:04:16.440" v="2001" actId="1076"/>
        <pc:sldMkLst>
          <pc:docMk/>
          <pc:sldMk cId="976968999" sldId="353"/>
        </pc:sldMkLst>
        <pc:spChg chg="add mod">
          <ac:chgData name="Ilia Rybalko" userId="e69182bbdc908765" providerId="LiveId" clId="{96D4A7C2-5B64-4D4A-BA92-FF6064141C24}" dt="2023-05-22T19:04:12.697" v="1999" actId="20577"/>
          <ac:spMkLst>
            <pc:docMk/>
            <pc:sldMk cId="976968999" sldId="353"/>
            <ac:spMk id="2" creationId="{86F204A6-6489-DE4F-BA23-4A0887387F99}"/>
          </ac:spMkLst>
        </pc:spChg>
        <pc:spChg chg="mod">
          <ac:chgData name="Ilia Rybalko" userId="e69182bbdc908765" providerId="LiveId" clId="{96D4A7C2-5B64-4D4A-BA92-FF6064141C24}" dt="2023-05-22T19:04:16.440" v="2001" actId="1076"/>
          <ac:spMkLst>
            <pc:docMk/>
            <pc:sldMk cId="976968999" sldId="353"/>
            <ac:spMk id="96" creationId="{00000000-0000-0000-0000-000000000000}"/>
          </ac:spMkLst>
        </pc:spChg>
        <pc:spChg chg="del">
          <ac:chgData name="Ilia Rybalko" userId="e69182bbdc908765" providerId="LiveId" clId="{96D4A7C2-5B64-4D4A-BA92-FF6064141C24}" dt="2023-05-22T19:04:08.132" v="1993" actId="478"/>
          <ac:spMkLst>
            <pc:docMk/>
            <pc:sldMk cId="976968999" sldId="353"/>
            <ac:spMk id="97" creationId="{00000000-0000-0000-0000-000000000000}"/>
          </ac:spMkLst>
        </pc:spChg>
      </pc:sldChg>
      <pc:sldChg chg="addSp delSp modSp mod">
        <pc:chgData name="Ilia Rybalko" userId="e69182bbdc908765" providerId="LiveId" clId="{96D4A7C2-5B64-4D4A-BA92-FF6064141C24}" dt="2023-05-22T19:04:03.846" v="1992" actId="1076"/>
        <pc:sldMkLst>
          <pc:docMk/>
          <pc:sldMk cId="2456627445" sldId="354"/>
        </pc:sldMkLst>
        <pc:spChg chg="add mod">
          <ac:chgData name="Ilia Rybalko" userId="e69182bbdc908765" providerId="LiveId" clId="{96D4A7C2-5B64-4D4A-BA92-FF6064141C24}" dt="2023-05-22T19:03:55.775" v="1991" actId="20577"/>
          <ac:spMkLst>
            <pc:docMk/>
            <pc:sldMk cId="2456627445" sldId="354"/>
            <ac:spMk id="2" creationId="{1C5FF57A-C5CE-A783-FA6A-4C341FA89BC6}"/>
          </ac:spMkLst>
        </pc:spChg>
        <pc:spChg chg="mod">
          <ac:chgData name="Ilia Rybalko" userId="e69182bbdc908765" providerId="LiveId" clId="{96D4A7C2-5B64-4D4A-BA92-FF6064141C24}" dt="2023-05-22T19:04:03.846" v="1992" actId="1076"/>
          <ac:spMkLst>
            <pc:docMk/>
            <pc:sldMk cId="2456627445" sldId="354"/>
            <ac:spMk id="3" creationId="{5F6D910D-976D-A5DF-99FA-D44C958FCE89}"/>
          </ac:spMkLst>
        </pc:spChg>
        <pc:spChg chg="del">
          <ac:chgData name="Ilia Rybalko" userId="e69182bbdc908765" providerId="LiveId" clId="{96D4A7C2-5B64-4D4A-BA92-FF6064141C24}" dt="2023-05-22T19:03:44.209" v="1979" actId="478"/>
          <ac:spMkLst>
            <pc:docMk/>
            <pc:sldMk cId="2456627445" sldId="354"/>
            <ac:spMk id="97" creationId="{00000000-0000-0000-0000-000000000000}"/>
          </ac:spMkLst>
        </pc:spChg>
      </pc:sldChg>
      <pc:sldChg chg="addSp delSp modSp mod">
        <pc:chgData name="Ilia Rybalko" userId="e69182bbdc908765" providerId="LiveId" clId="{96D4A7C2-5B64-4D4A-BA92-FF6064141C24}" dt="2023-05-22T19:06:10.221" v="2056" actId="1076"/>
        <pc:sldMkLst>
          <pc:docMk/>
          <pc:sldMk cId="753334689" sldId="355"/>
        </pc:sldMkLst>
        <pc:spChg chg="add mod">
          <ac:chgData name="Ilia Rybalko" userId="e69182bbdc908765" providerId="LiveId" clId="{96D4A7C2-5B64-4D4A-BA92-FF6064141C24}" dt="2023-05-22T19:05:48.911" v="2054"/>
          <ac:spMkLst>
            <pc:docMk/>
            <pc:sldMk cId="753334689" sldId="355"/>
            <ac:spMk id="2" creationId="{2E58D929-72B4-745C-CA78-2A06FCD410AE}"/>
          </ac:spMkLst>
        </pc:spChg>
        <pc:spChg chg="mod">
          <ac:chgData name="Ilia Rybalko" userId="e69182bbdc908765" providerId="LiveId" clId="{96D4A7C2-5B64-4D4A-BA92-FF6064141C24}" dt="2023-05-22T19:06:10.221" v="2056" actId="1076"/>
          <ac:spMkLst>
            <pc:docMk/>
            <pc:sldMk cId="753334689" sldId="355"/>
            <ac:spMk id="3" creationId="{5F6D910D-976D-A5DF-99FA-D44C958FCE89}"/>
          </ac:spMkLst>
        </pc:spChg>
        <pc:spChg chg="del">
          <ac:chgData name="Ilia Rybalko" userId="e69182bbdc908765" providerId="LiveId" clId="{96D4A7C2-5B64-4D4A-BA92-FF6064141C24}" dt="2023-05-22T19:05:48.350" v="2053" actId="478"/>
          <ac:spMkLst>
            <pc:docMk/>
            <pc:sldMk cId="753334689" sldId="355"/>
            <ac:spMk id="97" creationId="{00000000-0000-0000-0000-000000000000}"/>
          </ac:spMkLst>
        </pc:spChg>
        <pc:picChg chg="mod">
          <ac:chgData name="Ilia Rybalko" userId="e69182bbdc908765" providerId="LiveId" clId="{96D4A7C2-5B64-4D4A-BA92-FF6064141C24}" dt="2023-05-14T19:19:13.218" v="0" actId="1076"/>
          <ac:picMkLst>
            <pc:docMk/>
            <pc:sldMk cId="753334689" sldId="355"/>
            <ac:picMk id="5122" creationId="{324F2DF1-8589-5E95-2FAB-BC474674602A}"/>
          </ac:picMkLst>
        </pc:picChg>
      </pc:sldChg>
      <pc:sldChg chg="addSp delSp modSp add del mod">
        <pc:chgData name="Ilia Rybalko" userId="e69182bbdc908765" providerId="LiveId" clId="{96D4A7C2-5B64-4D4A-BA92-FF6064141C24}" dt="2023-05-22T16:07:19.500" v="42" actId="47"/>
        <pc:sldMkLst>
          <pc:docMk/>
          <pc:sldMk cId="3846916882" sldId="356"/>
        </pc:sldMkLst>
        <pc:spChg chg="add mod">
          <ac:chgData name="Ilia Rybalko" userId="e69182bbdc908765" providerId="LiveId" clId="{96D4A7C2-5B64-4D4A-BA92-FF6064141C24}" dt="2023-05-22T16:06:06.602" v="34" actId="14100"/>
          <ac:spMkLst>
            <pc:docMk/>
            <pc:sldMk cId="3846916882" sldId="356"/>
            <ac:spMk id="3" creationId="{B6EF2F9C-C1D7-A5E6-F99E-F4A77D330750}"/>
          </ac:spMkLst>
        </pc:spChg>
        <pc:spChg chg="del">
          <ac:chgData name="Ilia Rybalko" userId="e69182bbdc908765" providerId="LiveId" clId="{96D4A7C2-5B64-4D4A-BA92-FF6064141C24}" dt="2023-05-22T16:05:34.629" v="27" actId="478"/>
          <ac:spMkLst>
            <pc:docMk/>
            <pc:sldMk cId="3846916882" sldId="356"/>
            <ac:spMk id="149" creationId="{00000000-0000-0000-0000-000000000000}"/>
          </ac:spMkLst>
        </pc:spChg>
        <pc:spChg chg="mod">
          <ac:chgData name="Ilia Rybalko" userId="e69182bbdc908765" providerId="LiveId" clId="{96D4A7C2-5B64-4D4A-BA92-FF6064141C24}" dt="2023-05-22T16:07:05.334" v="40" actId="2711"/>
          <ac:spMkLst>
            <pc:docMk/>
            <pc:sldMk cId="3846916882" sldId="356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6:05:31.907" v="26" actId="478"/>
          <ac:picMkLst>
            <pc:docMk/>
            <pc:sldMk cId="3846916882" sldId="356"/>
            <ac:picMk id="151" creationId="{00000000-0000-0000-0000-000000000000}"/>
          </ac:picMkLst>
        </pc:picChg>
      </pc:sldChg>
      <pc:sldChg chg="delSp modSp add del mod">
        <pc:chgData name="Ilia Rybalko" userId="e69182bbdc908765" providerId="LiveId" clId="{96D4A7C2-5B64-4D4A-BA92-FF6064141C24}" dt="2023-05-22T16:07:49.457" v="66" actId="47"/>
        <pc:sldMkLst>
          <pc:docMk/>
          <pc:sldMk cId="497438810" sldId="357"/>
        </pc:sldMkLst>
        <pc:spChg chg="del">
          <ac:chgData name="Ilia Rybalko" userId="e69182bbdc908765" providerId="LiveId" clId="{96D4A7C2-5B64-4D4A-BA92-FF6064141C24}" dt="2023-05-22T16:06:41.878" v="37" actId="478"/>
          <ac:spMkLst>
            <pc:docMk/>
            <pc:sldMk cId="497438810" sldId="357"/>
            <ac:spMk id="102" creationId="{00000000-0000-0000-0000-000000000000}"/>
          </ac:spMkLst>
        </pc:spChg>
        <pc:spChg chg="del">
          <ac:chgData name="Ilia Rybalko" userId="e69182bbdc908765" providerId="LiveId" clId="{96D4A7C2-5B64-4D4A-BA92-FF6064141C24}" dt="2023-05-22T16:06:34.561" v="36" actId="478"/>
          <ac:spMkLst>
            <pc:docMk/>
            <pc:sldMk cId="497438810" sldId="357"/>
            <ac:spMk id="103" creationId="{00000000-0000-0000-0000-000000000000}"/>
          </ac:spMkLst>
        </pc:spChg>
        <pc:spChg chg="mod">
          <ac:chgData name="Ilia Rybalko" userId="e69182bbdc908765" providerId="LiveId" clId="{96D4A7C2-5B64-4D4A-BA92-FF6064141C24}" dt="2023-05-22T16:07:11.708" v="41" actId="20577"/>
          <ac:spMkLst>
            <pc:docMk/>
            <pc:sldMk cId="497438810" sldId="357"/>
            <ac:spMk id="150" creationId="{00000000-0000-0000-0000-000000000000}"/>
          </ac:spMkLst>
        </pc:spChg>
      </pc:sldChg>
      <pc:sldChg chg="delSp modSp add mod">
        <pc:chgData name="Ilia Rybalko" userId="e69182bbdc908765" providerId="LiveId" clId="{96D4A7C2-5B64-4D4A-BA92-FF6064141C24}" dt="2023-05-22T16:07:41.722" v="65" actId="1076"/>
        <pc:sldMkLst>
          <pc:docMk/>
          <pc:sldMk cId="1826220897" sldId="358"/>
        </pc:sldMkLst>
        <pc:spChg chg="mod">
          <ac:chgData name="Ilia Rybalko" userId="e69182bbdc908765" providerId="LiveId" clId="{96D4A7C2-5B64-4D4A-BA92-FF6064141C24}" dt="2023-05-22T16:07:41.722" v="65" actId="1076"/>
          <ac:spMkLst>
            <pc:docMk/>
            <pc:sldMk cId="1826220897" sldId="358"/>
            <ac:spMk id="149" creationId="{00000000-0000-0000-0000-000000000000}"/>
          </ac:spMkLst>
        </pc:spChg>
        <pc:spChg chg="mod">
          <ac:chgData name="Ilia Rybalko" userId="e69182bbdc908765" providerId="LiveId" clId="{96D4A7C2-5B64-4D4A-BA92-FF6064141C24}" dt="2023-05-22T16:07:28.608" v="58" actId="20577"/>
          <ac:spMkLst>
            <pc:docMk/>
            <pc:sldMk cId="1826220897" sldId="358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6:07:30.458" v="59" actId="478"/>
          <ac:picMkLst>
            <pc:docMk/>
            <pc:sldMk cId="1826220897" sldId="358"/>
            <ac:picMk id="151" creationId="{00000000-0000-0000-0000-000000000000}"/>
          </ac:picMkLst>
        </pc:picChg>
      </pc:sldChg>
      <pc:sldChg chg="modSp add mod">
        <pc:chgData name="Ilia Rybalko" userId="e69182bbdc908765" providerId="LiveId" clId="{96D4A7C2-5B64-4D4A-BA92-FF6064141C24}" dt="2023-05-22T16:09:48.357" v="109" actId="14100"/>
        <pc:sldMkLst>
          <pc:docMk/>
          <pc:sldMk cId="3757083749" sldId="359"/>
        </pc:sldMkLst>
        <pc:spChg chg="mod">
          <ac:chgData name="Ilia Rybalko" userId="e69182bbdc908765" providerId="LiveId" clId="{96D4A7C2-5B64-4D4A-BA92-FF6064141C24}" dt="2023-05-22T16:09:48.357" v="109" actId="14100"/>
          <ac:spMkLst>
            <pc:docMk/>
            <pc:sldMk cId="3757083749" sldId="359"/>
            <ac:spMk id="149" creationId="{00000000-0000-0000-0000-000000000000}"/>
          </ac:spMkLst>
        </pc:spChg>
        <pc:spChg chg="mod">
          <ac:chgData name="Ilia Rybalko" userId="e69182bbdc908765" providerId="LiveId" clId="{96D4A7C2-5B64-4D4A-BA92-FF6064141C24}" dt="2023-05-22T16:07:57.973" v="84" actId="20577"/>
          <ac:spMkLst>
            <pc:docMk/>
            <pc:sldMk cId="3757083749" sldId="359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5T18:31:25.075" v="2191" actId="1076"/>
        <pc:sldMkLst>
          <pc:docMk/>
          <pc:sldMk cId="648766663" sldId="360"/>
        </pc:sldMkLst>
        <pc:spChg chg="del mod">
          <ac:chgData name="Ilia Rybalko" userId="e69182bbdc908765" providerId="LiveId" clId="{96D4A7C2-5B64-4D4A-BA92-FF6064141C24}" dt="2023-05-22T16:11:41.116" v="135" actId="478"/>
          <ac:spMkLst>
            <pc:docMk/>
            <pc:sldMk cId="648766663" sldId="360"/>
            <ac:spMk id="149" creationId="{00000000-0000-0000-0000-000000000000}"/>
          </ac:spMkLst>
        </pc:spChg>
        <pc:spChg chg="mod">
          <ac:chgData name="Ilia Rybalko" userId="e69182bbdc908765" providerId="LiveId" clId="{96D4A7C2-5B64-4D4A-BA92-FF6064141C24}" dt="2023-05-22T16:11:32.746" v="131" actId="20577"/>
          <ac:spMkLst>
            <pc:docMk/>
            <pc:sldMk cId="648766663" sldId="360"/>
            <ac:spMk id="150" creationId="{00000000-0000-0000-0000-000000000000}"/>
          </ac:spMkLst>
        </pc:spChg>
        <pc:picChg chg="add del mod">
          <ac:chgData name="Ilia Rybalko" userId="e69182bbdc908765" providerId="LiveId" clId="{96D4A7C2-5B64-4D4A-BA92-FF6064141C24}" dt="2023-05-22T16:11:39.224" v="134"/>
          <ac:picMkLst>
            <pc:docMk/>
            <pc:sldMk cId="648766663" sldId="360"/>
            <ac:picMk id="2" creationId="{4E5EB2F6-C357-5BE2-48D3-8D362E9E3510}"/>
          </ac:picMkLst>
        </pc:picChg>
        <pc:picChg chg="add del">
          <ac:chgData name="Ilia Rybalko" userId="e69182bbdc908765" providerId="LiveId" clId="{96D4A7C2-5B64-4D4A-BA92-FF6064141C24}" dt="2023-05-25T18:31:18.055" v="2189" actId="22"/>
          <ac:picMkLst>
            <pc:docMk/>
            <pc:sldMk cId="648766663" sldId="360"/>
            <ac:picMk id="3" creationId="{5CC1540F-7313-9A84-ACF9-40E397F1711E}"/>
          </ac:picMkLst>
        </pc:picChg>
        <pc:picChg chg="add del mod">
          <ac:chgData name="Ilia Rybalko" userId="e69182bbdc908765" providerId="LiveId" clId="{96D4A7C2-5B64-4D4A-BA92-FF6064141C24}" dt="2023-05-22T19:08:18.102" v="2062" actId="478"/>
          <ac:picMkLst>
            <pc:docMk/>
            <pc:sldMk cId="648766663" sldId="360"/>
            <ac:picMk id="3" creationId="{70B71EFB-7742-4CC9-3F41-4214F1BD0A88}"/>
          </ac:picMkLst>
        </pc:picChg>
        <pc:picChg chg="add mod">
          <ac:chgData name="Ilia Rybalko" userId="e69182bbdc908765" providerId="LiveId" clId="{96D4A7C2-5B64-4D4A-BA92-FF6064141C24}" dt="2023-05-25T18:31:25.075" v="2191" actId="1076"/>
          <ac:picMkLst>
            <pc:docMk/>
            <pc:sldMk cId="648766663" sldId="360"/>
            <ac:picMk id="5" creationId="{E6EFAB62-3311-70AD-9484-0D56C609C6D3}"/>
          </ac:picMkLst>
        </pc:picChg>
        <pc:picChg chg="add mod">
          <ac:chgData name="Ilia Rybalko" userId="e69182bbdc908765" providerId="LiveId" clId="{96D4A7C2-5B64-4D4A-BA92-FF6064141C24}" dt="2023-05-22T19:08:53.954" v="2071" actId="14100"/>
          <ac:picMkLst>
            <pc:docMk/>
            <pc:sldMk cId="648766663" sldId="360"/>
            <ac:picMk id="13314" creationId="{052447B0-4BAE-00B7-7FB3-DE87E5567B32}"/>
          </ac:picMkLst>
        </pc:picChg>
        <pc:picChg chg="add del mod">
          <ac:chgData name="Ilia Rybalko" userId="e69182bbdc908765" providerId="LiveId" clId="{96D4A7C2-5B64-4D4A-BA92-FF6064141C24}" dt="2023-05-25T18:31:16.533" v="2187" actId="478"/>
          <ac:picMkLst>
            <pc:docMk/>
            <pc:sldMk cId="648766663" sldId="360"/>
            <ac:picMk id="13316" creationId="{AB25048C-87F7-37A2-5123-C926C0D12CA0}"/>
          </ac:picMkLst>
        </pc:picChg>
      </pc:sldChg>
      <pc:sldChg chg="addSp delSp modSp add mod">
        <pc:chgData name="Ilia Rybalko" userId="e69182bbdc908765" providerId="LiveId" clId="{96D4A7C2-5B64-4D4A-BA92-FF6064141C24}" dt="2023-05-22T16:13:53.365" v="166" actId="20577"/>
        <pc:sldMkLst>
          <pc:docMk/>
          <pc:sldMk cId="1079641569" sldId="361"/>
        </pc:sldMkLst>
        <pc:spChg chg="add mod">
          <ac:chgData name="Ilia Rybalko" userId="e69182bbdc908765" providerId="LiveId" clId="{96D4A7C2-5B64-4D4A-BA92-FF6064141C24}" dt="2023-05-22T16:13:53.365" v="166" actId="20577"/>
          <ac:spMkLst>
            <pc:docMk/>
            <pc:sldMk cId="1079641569" sldId="361"/>
            <ac:spMk id="2" creationId="{0BE8DBD2-6E2C-A7DB-6BD3-3108830B94B1}"/>
          </ac:spMkLst>
        </pc:spChg>
        <pc:spChg chg="mod">
          <ac:chgData name="Ilia Rybalko" userId="e69182bbdc908765" providerId="LiveId" clId="{96D4A7C2-5B64-4D4A-BA92-FF6064141C24}" dt="2023-05-22T16:13:28.158" v="159" actId="20577"/>
          <ac:spMkLst>
            <pc:docMk/>
            <pc:sldMk cId="1079641569" sldId="361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6:13:30.022" v="160" actId="478"/>
          <ac:picMkLst>
            <pc:docMk/>
            <pc:sldMk cId="1079641569" sldId="361"/>
            <ac:picMk id="3" creationId="{70B71EFB-7742-4CC9-3F41-4214F1BD0A88}"/>
          </ac:picMkLst>
        </pc:picChg>
      </pc:sldChg>
      <pc:sldChg chg="addSp delSp modSp add mod">
        <pc:chgData name="Ilia Rybalko" userId="e69182bbdc908765" providerId="LiveId" clId="{96D4A7C2-5B64-4D4A-BA92-FF6064141C24}" dt="2023-05-22T16:18:34.568" v="229" actId="1076"/>
        <pc:sldMkLst>
          <pc:docMk/>
          <pc:sldMk cId="79102092" sldId="362"/>
        </pc:sldMkLst>
        <pc:spChg chg="add del mod">
          <ac:chgData name="Ilia Rybalko" userId="e69182bbdc908765" providerId="LiveId" clId="{96D4A7C2-5B64-4D4A-BA92-FF6064141C24}" dt="2023-05-22T16:17:18.316" v="205" actId="478"/>
          <ac:spMkLst>
            <pc:docMk/>
            <pc:sldMk cId="79102092" sldId="362"/>
            <ac:spMk id="2" creationId="{0BE8DBD2-6E2C-A7DB-6BD3-3108830B94B1}"/>
          </ac:spMkLst>
        </pc:spChg>
        <pc:spChg chg="add del">
          <ac:chgData name="Ilia Rybalko" userId="e69182bbdc908765" providerId="LiveId" clId="{96D4A7C2-5B64-4D4A-BA92-FF6064141C24}" dt="2023-05-22T16:17:03.223" v="198"/>
          <ac:spMkLst>
            <pc:docMk/>
            <pc:sldMk cId="79102092" sldId="362"/>
            <ac:spMk id="3" creationId="{0D06FF71-6A33-B4F2-70F9-5B31EF6D52C1}"/>
          </ac:spMkLst>
        </pc:spChg>
        <pc:spChg chg="add del">
          <ac:chgData name="Ilia Rybalko" userId="e69182bbdc908765" providerId="LiveId" clId="{96D4A7C2-5B64-4D4A-BA92-FF6064141C24}" dt="2023-05-22T16:17:06.459" v="202"/>
          <ac:spMkLst>
            <pc:docMk/>
            <pc:sldMk cId="79102092" sldId="362"/>
            <ac:spMk id="4" creationId="{3751DB34-14E6-6AFD-0BB4-D90906FF5A85}"/>
          </ac:spMkLst>
        </pc:spChg>
        <pc:spChg chg="add del">
          <ac:chgData name="Ilia Rybalko" userId="e69182bbdc908765" providerId="LiveId" clId="{96D4A7C2-5B64-4D4A-BA92-FF6064141C24}" dt="2023-05-22T16:17:12.945" v="204"/>
          <ac:spMkLst>
            <pc:docMk/>
            <pc:sldMk cId="79102092" sldId="362"/>
            <ac:spMk id="5" creationId="{BF419F29-C472-F504-D427-74A640DCE05E}"/>
          </ac:spMkLst>
        </pc:spChg>
        <pc:spChg chg="add mod">
          <ac:chgData name="Ilia Rybalko" userId="e69182bbdc908765" providerId="LiveId" clId="{96D4A7C2-5B64-4D4A-BA92-FF6064141C24}" dt="2023-05-22T16:18:34.568" v="229" actId="1076"/>
          <ac:spMkLst>
            <pc:docMk/>
            <pc:sldMk cId="79102092" sldId="362"/>
            <ac:spMk id="6" creationId="{47D9E204-FBE7-E591-6075-434B79A4C8F3}"/>
          </ac:spMkLst>
        </pc:spChg>
        <pc:spChg chg="mod">
          <ac:chgData name="Ilia Rybalko" userId="e69182bbdc908765" providerId="LiveId" clId="{96D4A7C2-5B64-4D4A-BA92-FF6064141C24}" dt="2023-05-22T16:15:14.199" v="195" actId="20577"/>
          <ac:spMkLst>
            <pc:docMk/>
            <pc:sldMk cId="79102092" sldId="362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2T16:23:22.825" v="262" actId="14100"/>
        <pc:sldMkLst>
          <pc:docMk/>
          <pc:sldMk cId="1651351814" sldId="363"/>
        </pc:sldMkLst>
        <pc:spChg chg="add mod">
          <ac:chgData name="Ilia Rybalko" userId="e69182bbdc908765" providerId="LiveId" clId="{96D4A7C2-5B64-4D4A-BA92-FF6064141C24}" dt="2023-05-22T16:23:22.825" v="262" actId="14100"/>
          <ac:spMkLst>
            <pc:docMk/>
            <pc:sldMk cId="1651351814" sldId="363"/>
            <ac:spMk id="3" creationId="{54661C6C-6E94-51AC-1F21-84B13038C03F}"/>
          </ac:spMkLst>
        </pc:spChg>
        <pc:spChg chg="del mod">
          <ac:chgData name="Ilia Rybalko" userId="e69182bbdc908765" providerId="LiveId" clId="{96D4A7C2-5B64-4D4A-BA92-FF6064141C24}" dt="2023-05-22T16:23:08.457" v="255" actId="478"/>
          <ac:spMkLst>
            <pc:docMk/>
            <pc:sldMk cId="1651351814" sldId="363"/>
            <ac:spMk id="6" creationId="{47D9E204-FBE7-E591-6075-434B79A4C8F3}"/>
          </ac:spMkLst>
        </pc:spChg>
        <pc:spChg chg="mod">
          <ac:chgData name="Ilia Rybalko" userId="e69182bbdc908765" providerId="LiveId" clId="{96D4A7C2-5B64-4D4A-BA92-FF6064141C24}" dt="2023-05-22T16:23:02.846" v="251" actId="20577"/>
          <ac:spMkLst>
            <pc:docMk/>
            <pc:sldMk cId="1651351814" sldId="363"/>
            <ac:spMk id="150" creationId="{00000000-0000-0000-0000-000000000000}"/>
          </ac:spMkLst>
        </pc:spChg>
      </pc:sldChg>
      <pc:sldChg chg="addSp delSp modSp add del mod">
        <pc:chgData name="Ilia Rybalko" userId="e69182bbdc908765" providerId="LiveId" clId="{96D4A7C2-5B64-4D4A-BA92-FF6064141C24}" dt="2023-05-22T17:00:49.948" v="433" actId="2696"/>
        <pc:sldMkLst>
          <pc:docMk/>
          <pc:sldMk cId="322143528" sldId="364"/>
        </pc:sldMkLst>
        <pc:spChg chg="add mod">
          <ac:chgData name="Ilia Rybalko" userId="e69182bbdc908765" providerId="LiveId" clId="{96D4A7C2-5B64-4D4A-BA92-FF6064141C24}" dt="2023-05-22T16:30:54.454" v="329" actId="1076"/>
          <ac:spMkLst>
            <pc:docMk/>
            <pc:sldMk cId="322143528" sldId="364"/>
            <ac:spMk id="2" creationId="{7E7692C1-5967-F163-DC75-0839838E7ABC}"/>
          </ac:spMkLst>
        </pc:spChg>
        <pc:spChg chg="del mod">
          <ac:chgData name="Ilia Rybalko" userId="e69182bbdc908765" providerId="LiveId" clId="{96D4A7C2-5B64-4D4A-BA92-FF6064141C24}" dt="2023-05-22T16:27:21.626" v="269"/>
          <ac:spMkLst>
            <pc:docMk/>
            <pc:sldMk cId="322143528" sldId="364"/>
            <ac:spMk id="3" creationId="{54661C6C-6E94-51AC-1F21-84B13038C03F}"/>
          </ac:spMkLst>
        </pc:spChg>
        <pc:spChg chg="mod">
          <ac:chgData name="Ilia Rybalko" userId="e69182bbdc908765" providerId="LiveId" clId="{96D4A7C2-5B64-4D4A-BA92-FF6064141C24}" dt="2023-05-22T16:33:07.260" v="339" actId="20577"/>
          <ac:spMkLst>
            <pc:docMk/>
            <pc:sldMk cId="322143528" sldId="364"/>
            <ac:spMk id="150" creationId="{00000000-0000-0000-0000-000000000000}"/>
          </ac:spMkLst>
        </pc:spChg>
      </pc:sldChg>
      <pc:sldChg chg="add">
        <pc:chgData name="Ilia Rybalko" userId="e69182bbdc908765" providerId="LiveId" clId="{96D4A7C2-5B64-4D4A-BA92-FF6064141C24}" dt="2023-05-22T17:00:53.351" v="434"/>
        <pc:sldMkLst>
          <pc:docMk/>
          <pc:sldMk cId="1154329333" sldId="364"/>
        </pc:sldMkLst>
      </pc:sldChg>
      <pc:sldChg chg="modSp add mod ord">
        <pc:chgData name="Ilia Rybalko" userId="e69182bbdc908765" providerId="LiveId" clId="{96D4A7C2-5B64-4D4A-BA92-FF6064141C24}" dt="2023-05-22T16:32:59.799" v="332" actId="20577"/>
        <pc:sldMkLst>
          <pc:docMk/>
          <pc:sldMk cId="3209075976" sldId="365"/>
        </pc:sldMkLst>
        <pc:spChg chg="mod">
          <ac:chgData name="Ilia Rybalko" userId="e69182bbdc908765" providerId="LiveId" clId="{96D4A7C2-5B64-4D4A-BA92-FF6064141C24}" dt="2023-05-22T16:32:59.799" v="332" actId="20577"/>
          <ac:spMkLst>
            <pc:docMk/>
            <pc:sldMk cId="3209075976" sldId="365"/>
            <ac:spMk id="150" creationId="{00000000-0000-0000-0000-000000000000}"/>
          </ac:spMkLst>
        </pc:spChg>
      </pc:sldChg>
      <pc:sldChg chg="add del">
        <pc:chgData name="Ilia Rybalko" userId="e69182bbdc908765" providerId="LiveId" clId="{96D4A7C2-5B64-4D4A-BA92-FF6064141C24}" dt="2023-05-22T17:00:49.948" v="433" actId="2696"/>
        <pc:sldMkLst>
          <pc:docMk/>
          <pc:sldMk cId="1637808318" sldId="366"/>
        </pc:sldMkLst>
      </pc:sldChg>
      <pc:sldChg chg="add">
        <pc:chgData name="Ilia Rybalko" userId="e69182bbdc908765" providerId="LiveId" clId="{96D4A7C2-5B64-4D4A-BA92-FF6064141C24}" dt="2023-05-22T17:00:53.351" v="434"/>
        <pc:sldMkLst>
          <pc:docMk/>
          <pc:sldMk cId="3665125584" sldId="366"/>
        </pc:sldMkLst>
      </pc:sldChg>
      <pc:sldChg chg="addSp delSp modSp add mod">
        <pc:chgData name="Ilia Rybalko" userId="e69182bbdc908765" providerId="LiveId" clId="{96D4A7C2-5B64-4D4A-BA92-FF6064141C24}" dt="2023-05-22T16:39:32.431" v="426" actId="113"/>
        <pc:sldMkLst>
          <pc:docMk/>
          <pc:sldMk cId="1380164087" sldId="367"/>
        </pc:sldMkLst>
        <pc:spChg chg="del mod">
          <ac:chgData name="Ilia Rybalko" userId="e69182bbdc908765" providerId="LiveId" clId="{96D4A7C2-5B64-4D4A-BA92-FF6064141C24}" dt="2023-05-22T16:36:31.998" v="369" actId="478"/>
          <ac:spMkLst>
            <pc:docMk/>
            <pc:sldMk cId="1380164087" sldId="367"/>
            <ac:spMk id="2" creationId="{7E7692C1-5967-F163-DC75-0839838E7ABC}"/>
          </ac:spMkLst>
        </pc:spChg>
        <pc:spChg chg="add del">
          <ac:chgData name="Ilia Rybalko" userId="e69182bbdc908765" providerId="LiveId" clId="{96D4A7C2-5B64-4D4A-BA92-FF6064141C24}" dt="2023-05-22T16:36:31.998" v="369" actId="478"/>
          <ac:spMkLst>
            <pc:docMk/>
            <pc:sldMk cId="1380164087" sldId="367"/>
            <ac:spMk id="3" creationId="{7A0CBB72-984F-263D-D364-90EC3A678849}"/>
          </ac:spMkLst>
        </pc:spChg>
        <pc:spChg chg="add mod">
          <ac:chgData name="Ilia Rybalko" userId="e69182bbdc908765" providerId="LiveId" clId="{96D4A7C2-5B64-4D4A-BA92-FF6064141C24}" dt="2023-05-22T16:39:32.431" v="426" actId="113"/>
          <ac:spMkLst>
            <pc:docMk/>
            <pc:sldMk cId="1380164087" sldId="367"/>
            <ac:spMk id="4" creationId="{D1801D1A-A6D9-9950-84D0-A77C579694C7}"/>
          </ac:spMkLst>
        </pc:spChg>
        <pc:spChg chg="mod">
          <ac:chgData name="Ilia Rybalko" userId="e69182bbdc908765" providerId="LiveId" clId="{96D4A7C2-5B64-4D4A-BA92-FF6064141C24}" dt="2023-05-22T16:36:04.646" v="366" actId="20577"/>
          <ac:spMkLst>
            <pc:docMk/>
            <pc:sldMk cId="1380164087" sldId="367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2T16:39:52.451" v="432" actId="113"/>
        <pc:sldMkLst>
          <pc:docMk/>
          <pc:sldMk cId="2186744250" sldId="368"/>
        </pc:sldMkLst>
        <pc:spChg chg="add del">
          <ac:chgData name="Ilia Rybalko" userId="e69182bbdc908765" providerId="LiveId" clId="{96D4A7C2-5B64-4D4A-BA92-FF6064141C24}" dt="2023-05-22T16:38:00.344" v="393" actId="478"/>
          <ac:spMkLst>
            <pc:docMk/>
            <pc:sldMk cId="2186744250" sldId="368"/>
            <ac:spMk id="2" creationId="{BD595273-D925-2844-6378-98586DCB680B}"/>
          </ac:spMkLst>
        </pc:spChg>
        <pc:spChg chg="add mod">
          <ac:chgData name="Ilia Rybalko" userId="e69182bbdc908765" providerId="LiveId" clId="{96D4A7C2-5B64-4D4A-BA92-FF6064141C24}" dt="2023-05-22T16:39:52.451" v="432" actId="113"/>
          <ac:spMkLst>
            <pc:docMk/>
            <pc:sldMk cId="2186744250" sldId="368"/>
            <ac:spMk id="3" creationId="{56363B13-9BDB-4A3D-4786-41B46767E058}"/>
          </ac:spMkLst>
        </pc:spChg>
        <pc:spChg chg="del mod">
          <ac:chgData name="Ilia Rybalko" userId="e69182bbdc908765" providerId="LiveId" clId="{96D4A7C2-5B64-4D4A-BA92-FF6064141C24}" dt="2023-05-22T16:38:00.344" v="393" actId="478"/>
          <ac:spMkLst>
            <pc:docMk/>
            <pc:sldMk cId="2186744250" sldId="368"/>
            <ac:spMk id="4" creationId="{D1801D1A-A6D9-9950-84D0-A77C579694C7}"/>
          </ac:spMkLst>
        </pc:spChg>
      </pc:sldChg>
      <pc:sldChg chg="add">
        <pc:chgData name="Ilia Rybalko" userId="e69182bbdc908765" providerId="LiveId" clId="{96D4A7C2-5B64-4D4A-BA92-FF6064141C24}" dt="2023-05-22T17:00:56.682" v="435" actId="2890"/>
        <pc:sldMkLst>
          <pc:docMk/>
          <pc:sldMk cId="216950593" sldId="369"/>
        </pc:sldMkLst>
      </pc:sldChg>
      <pc:sldChg chg="modSp add mod">
        <pc:chgData name="Ilia Rybalko" userId="e69182bbdc908765" providerId="LiveId" clId="{96D4A7C2-5B64-4D4A-BA92-FF6064141C24}" dt="2023-05-22T17:03:11.941" v="444" actId="2711"/>
        <pc:sldMkLst>
          <pc:docMk/>
          <pc:sldMk cId="1906397282" sldId="370"/>
        </pc:sldMkLst>
        <pc:spChg chg="mod">
          <ac:chgData name="Ilia Rybalko" userId="e69182bbdc908765" providerId="LiveId" clId="{96D4A7C2-5B64-4D4A-BA92-FF6064141C24}" dt="2023-05-22T17:03:11.941" v="444" actId="2711"/>
          <ac:spMkLst>
            <pc:docMk/>
            <pc:sldMk cId="1906397282" sldId="370"/>
            <ac:spMk id="3" creationId="{56363B13-9BDB-4A3D-4786-41B46767E058}"/>
          </ac:spMkLst>
        </pc:spChg>
        <pc:spChg chg="mod">
          <ac:chgData name="Ilia Rybalko" userId="e69182bbdc908765" providerId="LiveId" clId="{96D4A7C2-5B64-4D4A-BA92-FF6064141C24}" dt="2023-05-22T17:03:02.604" v="440" actId="20577"/>
          <ac:spMkLst>
            <pc:docMk/>
            <pc:sldMk cId="1906397282" sldId="370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2T17:12:15.087" v="632" actId="113"/>
        <pc:sldMkLst>
          <pc:docMk/>
          <pc:sldMk cId="1325356526" sldId="371"/>
        </pc:sldMkLst>
        <pc:spChg chg="add mod">
          <ac:chgData name="Ilia Rybalko" userId="e69182bbdc908765" providerId="LiveId" clId="{96D4A7C2-5B64-4D4A-BA92-FF6064141C24}" dt="2023-05-22T17:12:15.087" v="632" actId="113"/>
          <ac:spMkLst>
            <pc:docMk/>
            <pc:sldMk cId="1325356526" sldId="371"/>
            <ac:spMk id="2" creationId="{57FEE7FD-AFDC-4575-8AB9-4A7CD8C9D54B}"/>
          </ac:spMkLst>
        </pc:spChg>
        <pc:spChg chg="del mod">
          <ac:chgData name="Ilia Rybalko" userId="e69182bbdc908765" providerId="LiveId" clId="{96D4A7C2-5B64-4D4A-BA92-FF6064141C24}" dt="2023-05-22T17:05:27.306" v="488"/>
          <ac:spMkLst>
            <pc:docMk/>
            <pc:sldMk cId="1325356526" sldId="371"/>
            <ac:spMk id="3" creationId="{56363B13-9BDB-4A3D-4786-41B46767E058}"/>
          </ac:spMkLst>
        </pc:spChg>
        <pc:spChg chg="mod">
          <ac:chgData name="Ilia Rybalko" userId="e69182bbdc908765" providerId="LiveId" clId="{96D4A7C2-5B64-4D4A-BA92-FF6064141C24}" dt="2023-05-22T17:04:17.615" v="470" actId="20577"/>
          <ac:spMkLst>
            <pc:docMk/>
            <pc:sldMk cId="1325356526" sldId="371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2T17:11:30.534" v="621" actId="20577"/>
        <pc:sldMkLst>
          <pc:docMk/>
          <pc:sldMk cId="355571501" sldId="372"/>
        </pc:sldMkLst>
        <pc:spChg chg="del">
          <ac:chgData name="Ilia Rybalko" userId="e69182bbdc908765" providerId="LiveId" clId="{96D4A7C2-5B64-4D4A-BA92-FF6064141C24}" dt="2023-05-22T17:06:51.601" v="526" actId="478"/>
          <ac:spMkLst>
            <pc:docMk/>
            <pc:sldMk cId="355571501" sldId="372"/>
            <ac:spMk id="2" creationId="{7E7692C1-5967-F163-DC75-0839838E7ABC}"/>
          </ac:spMkLst>
        </pc:spChg>
        <pc:spChg chg="add mod">
          <ac:chgData name="Ilia Rybalko" userId="e69182bbdc908765" providerId="LiveId" clId="{96D4A7C2-5B64-4D4A-BA92-FF6064141C24}" dt="2023-05-22T17:11:30.534" v="621" actId="20577"/>
          <ac:spMkLst>
            <pc:docMk/>
            <pc:sldMk cId="355571501" sldId="372"/>
            <ac:spMk id="4" creationId="{54F2AB28-39E5-81AC-D118-535D88AC1F64}"/>
          </ac:spMkLst>
        </pc:spChg>
        <pc:spChg chg="mod">
          <ac:chgData name="Ilia Rybalko" userId="e69182bbdc908765" providerId="LiveId" clId="{96D4A7C2-5B64-4D4A-BA92-FF6064141C24}" dt="2023-05-22T17:06:47.680" v="525" actId="14100"/>
          <ac:spMkLst>
            <pc:docMk/>
            <pc:sldMk cId="355571501" sldId="372"/>
            <ac:spMk id="150" creationId="{00000000-0000-0000-0000-000000000000}"/>
          </ac:spMkLst>
        </pc:spChg>
        <pc:picChg chg="add mod">
          <ac:chgData name="Ilia Rybalko" userId="e69182bbdc908765" providerId="LiveId" clId="{96D4A7C2-5B64-4D4A-BA92-FF6064141C24}" dt="2023-05-22T17:07:30.010" v="539" actId="1076"/>
          <ac:picMkLst>
            <pc:docMk/>
            <pc:sldMk cId="355571501" sldId="372"/>
            <ac:picMk id="3" creationId="{B5241BDC-F784-7102-AFB4-26CBB6246EA1}"/>
          </ac:picMkLst>
        </pc:picChg>
      </pc:sldChg>
      <pc:sldChg chg="addSp delSp modSp add mod">
        <pc:chgData name="Ilia Rybalko" userId="e69182bbdc908765" providerId="LiveId" clId="{96D4A7C2-5B64-4D4A-BA92-FF6064141C24}" dt="2023-05-22T17:09:05.536" v="566" actId="403"/>
        <pc:sldMkLst>
          <pc:docMk/>
          <pc:sldMk cId="219245743" sldId="373"/>
        </pc:sldMkLst>
        <pc:spChg chg="del">
          <ac:chgData name="Ilia Rybalko" userId="e69182bbdc908765" providerId="LiveId" clId="{96D4A7C2-5B64-4D4A-BA92-FF6064141C24}" dt="2023-05-22T17:08:20.212" v="550" actId="478"/>
          <ac:spMkLst>
            <pc:docMk/>
            <pc:sldMk cId="219245743" sldId="373"/>
            <ac:spMk id="4" creationId="{54F2AB28-39E5-81AC-D118-535D88AC1F64}"/>
          </ac:spMkLst>
        </pc:spChg>
        <pc:spChg chg="add mod">
          <ac:chgData name="Ilia Rybalko" userId="e69182bbdc908765" providerId="LiveId" clId="{96D4A7C2-5B64-4D4A-BA92-FF6064141C24}" dt="2023-05-22T17:09:05.536" v="566" actId="403"/>
          <ac:spMkLst>
            <pc:docMk/>
            <pc:sldMk cId="219245743" sldId="373"/>
            <ac:spMk id="5" creationId="{AC48DB8A-5015-379B-2F2F-0BE9BB4728CB}"/>
          </ac:spMkLst>
        </pc:spChg>
        <pc:spChg chg="mod">
          <ac:chgData name="Ilia Rybalko" userId="e69182bbdc908765" providerId="LiveId" clId="{96D4A7C2-5B64-4D4A-BA92-FF6064141C24}" dt="2023-05-22T17:08:16.775" v="549" actId="20577"/>
          <ac:spMkLst>
            <pc:docMk/>
            <pc:sldMk cId="219245743" sldId="373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7:08:22.235" v="551" actId="478"/>
          <ac:picMkLst>
            <pc:docMk/>
            <pc:sldMk cId="219245743" sldId="373"/>
            <ac:picMk id="3" creationId="{B5241BDC-F784-7102-AFB4-26CBB6246EA1}"/>
          </ac:picMkLst>
        </pc:picChg>
      </pc:sldChg>
      <pc:sldChg chg="addSp delSp modSp add mod">
        <pc:chgData name="Ilia Rybalko" userId="e69182bbdc908765" providerId="LiveId" clId="{96D4A7C2-5B64-4D4A-BA92-FF6064141C24}" dt="2023-05-22T17:11:22.432" v="619" actId="12"/>
        <pc:sldMkLst>
          <pc:docMk/>
          <pc:sldMk cId="4271469163" sldId="374"/>
        </pc:sldMkLst>
        <pc:spChg chg="add del">
          <ac:chgData name="Ilia Rybalko" userId="e69182bbdc908765" providerId="LiveId" clId="{96D4A7C2-5B64-4D4A-BA92-FF6064141C24}" dt="2023-05-22T17:10:50.896" v="608" actId="478"/>
          <ac:spMkLst>
            <pc:docMk/>
            <pc:sldMk cId="4271469163" sldId="374"/>
            <ac:spMk id="4" creationId="{F016F67C-1086-4034-F3D9-93E7F6F1B65E}"/>
          </ac:spMkLst>
        </pc:spChg>
        <pc:spChg chg="del mod">
          <ac:chgData name="Ilia Rybalko" userId="e69182bbdc908765" providerId="LiveId" clId="{96D4A7C2-5B64-4D4A-BA92-FF6064141C24}" dt="2023-05-22T17:10:50.896" v="608" actId="478"/>
          <ac:spMkLst>
            <pc:docMk/>
            <pc:sldMk cId="4271469163" sldId="374"/>
            <ac:spMk id="5" creationId="{AC48DB8A-5015-379B-2F2F-0BE9BB4728CB}"/>
          </ac:spMkLst>
        </pc:spChg>
        <pc:spChg chg="add mod">
          <ac:chgData name="Ilia Rybalko" userId="e69182bbdc908765" providerId="LiveId" clId="{96D4A7C2-5B64-4D4A-BA92-FF6064141C24}" dt="2023-05-22T17:11:22.432" v="619" actId="12"/>
          <ac:spMkLst>
            <pc:docMk/>
            <pc:sldMk cId="4271469163" sldId="374"/>
            <ac:spMk id="6" creationId="{10B00059-E58E-DF75-5B14-B15C0D7ECB9E}"/>
          </ac:spMkLst>
        </pc:spChg>
        <pc:spChg chg="mod">
          <ac:chgData name="Ilia Rybalko" userId="e69182bbdc908765" providerId="LiveId" clId="{96D4A7C2-5B64-4D4A-BA92-FF6064141C24}" dt="2023-05-22T17:10:34.918" v="602" actId="20577"/>
          <ac:spMkLst>
            <pc:docMk/>
            <pc:sldMk cId="4271469163" sldId="374"/>
            <ac:spMk id="150" creationId="{00000000-0000-0000-0000-000000000000}"/>
          </ac:spMkLst>
        </pc:spChg>
        <pc:picChg chg="add del">
          <ac:chgData name="Ilia Rybalko" userId="e69182bbdc908765" providerId="LiveId" clId="{96D4A7C2-5B64-4D4A-BA92-FF6064141C24}" dt="2023-05-22T17:10:45.133" v="606" actId="22"/>
          <ac:picMkLst>
            <pc:docMk/>
            <pc:sldMk cId="4271469163" sldId="374"/>
            <ac:picMk id="3" creationId="{D6F5B0DD-6481-6AAA-D3A1-4DE2351382E6}"/>
          </ac:picMkLst>
        </pc:picChg>
      </pc:sldChg>
      <pc:sldChg chg="modSp add mod">
        <pc:chgData name="Ilia Rybalko" userId="e69182bbdc908765" providerId="LiveId" clId="{96D4A7C2-5B64-4D4A-BA92-FF6064141C24}" dt="2023-05-22T17:14:16.431" v="681" actId="1076"/>
        <pc:sldMkLst>
          <pc:docMk/>
          <pc:sldMk cId="4166865205" sldId="375"/>
        </pc:sldMkLst>
        <pc:spChg chg="mod">
          <ac:chgData name="Ilia Rybalko" userId="e69182bbdc908765" providerId="LiveId" clId="{96D4A7C2-5B64-4D4A-BA92-FF6064141C24}" dt="2023-05-22T17:14:16.431" v="681" actId="1076"/>
          <ac:spMkLst>
            <pc:docMk/>
            <pc:sldMk cId="4166865205" sldId="375"/>
            <ac:spMk id="6" creationId="{10B00059-E58E-DF75-5B14-B15C0D7ECB9E}"/>
          </ac:spMkLst>
        </pc:spChg>
        <pc:spChg chg="mod">
          <ac:chgData name="Ilia Rybalko" userId="e69182bbdc908765" providerId="LiveId" clId="{96D4A7C2-5B64-4D4A-BA92-FF6064141C24}" dt="2023-05-22T17:13:45.629" v="670" actId="14100"/>
          <ac:spMkLst>
            <pc:docMk/>
            <pc:sldMk cId="4166865205" sldId="375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2T17:15:47.221" v="725" actId="14100"/>
        <pc:sldMkLst>
          <pc:docMk/>
          <pc:sldMk cId="1132495816" sldId="376"/>
        </pc:sldMkLst>
        <pc:spChg chg="del mod">
          <ac:chgData name="Ilia Rybalko" userId="e69182bbdc908765" providerId="LiveId" clId="{96D4A7C2-5B64-4D4A-BA92-FF6064141C24}" dt="2023-05-22T17:15:36.507" v="722" actId="478"/>
          <ac:spMkLst>
            <pc:docMk/>
            <pc:sldMk cId="1132495816" sldId="376"/>
            <ac:spMk id="6" creationId="{10B00059-E58E-DF75-5B14-B15C0D7ECB9E}"/>
          </ac:spMkLst>
        </pc:spChg>
        <pc:spChg chg="mod">
          <ac:chgData name="Ilia Rybalko" userId="e69182bbdc908765" providerId="LiveId" clId="{96D4A7C2-5B64-4D4A-BA92-FF6064141C24}" dt="2023-05-22T17:15:32.237" v="720" actId="14100"/>
          <ac:spMkLst>
            <pc:docMk/>
            <pc:sldMk cId="1132495816" sldId="376"/>
            <ac:spMk id="150" creationId="{00000000-0000-0000-0000-000000000000}"/>
          </ac:spMkLst>
        </pc:spChg>
        <pc:picChg chg="add mod">
          <ac:chgData name="Ilia Rybalko" userId="e69182bbdc908765" providerId="LiveId" clId="{96D4A7C2-5B64-4D4A-BA92-FF6064141C24}" dt="2023-05-22T17:15:47.221" v="725" actId="14100"/>
          <ac:picMkLst>
            <pc:docMk/>
            <pc:sldMk cId="1132495816" sldId="376"/>
            <ac:picMk id="2" creationId="{5F564866-71D8-E991-D2DD-6E7C5044414C}"/>
          </ac:picMkLst>
        </pc:picChg>
      </pc:sldChg>
      <pc:sldChg chg="addSp delSp modSp add mod">
        <pc:chgData name="Ilia Rybalko" userId="e69182bbdc908765" providerId="LiveId" clId="{96D4A7C2-5B64-4D4A-BA92-FF6064141C24}" dt="2023-05-22T17:16:46.494" v="768" actId="403"/>
        <pc:sldMkLst>
          <pc:docMk/>
          <pc:sldMk cId="3272700770" sldId="377"/>
        </pc:sldMkLst>
        <pc:spChg chg="add mod">
          <ac:chgData name="Ilia Rybalko" userId="e69182bbdc908765" providerId="LiveId" clId="{96D4A7C2-5B64-4D4A-BA92-FF6064141C24}" dt="2023-05-22T17:16:46.494" v="768" actId="403"/>
          <ac:spMkLst>
            <pc:docMk/>
            <pc:sldMk cId="3272700770" sldId="377"/>
            <ac:spMk id="5" creationId="{E022EFE9-819F-646C-B10C-CEE7B1530894}"/>
          </ac:spMkLst>
        </pc:spChg>
        <pc:spChg chg="mod">
          <ac:chgData name="Ilia Rybalko" userId="e69182bbdc908765" providerId="LiveId" clId="{96D4A7C2-5B64-4D4A-BA92-FF6064141C24}" dt="2023-05-22T17:16:05.644" v="754" actId="20577"/>
          <ac:spMkLst>
            <pc:docMk/>
            <pc:sldMk cId="3272700770" sldId="377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7:16:07.042" v="755" actId="478"/>
          <ac:picMkLst>
            <pc:docMk/>
            <pc:sldMk cId="3272700770" sldId="377"/>
            <ac:picMk id="2" creationId="{5F564866-71D8-E991-D2DD-6E7C5044414C}"/>
          </ac:picMkLst>
        </pc:picChg>
        <pc:picChg chg="add mod">
          <ac:chgData name="Ilia Rybalko" userId="e69182bbdc908765" providerId="LiveId" clId="{96D4A7C2-5B64-4D4A-BA92-FF6064141C24}" dt="2023-05-22T17:16:12.717" v="757" actId="1076"/>
          <ac:picMkLst>
            <pc:docMk/>
            <pc:sldMk cId="3272700770" sldId="377"/>
            <ac:picMk id="3" creationId="{AAEBB29B-C8C1-8BC6-D564-73C80661EB2B}"/>
          </ac:picMkLst>
        </pc:picChg>
      </pc:sldChg>
      <pc:sldChg chg="addSp delSp modSp add mod">
        <pc:chgData name="Ilia Rybalko" userId="e69182bbdc908765" providerId="LiveId" clId="{96D4A7C2-5B64-4D4A-BA92-FF6064141C24}" dt="2023-05-22T17:18:25.038" v="817" actId="14100"/>
        <pc:sldMkLst>
          <pc:docMk/>
          <pc:sldMk cId="2164391783" sldId="378"/>
        </pc:sldMkLst>
        <pc:spChg chg="del">
          <ac:chgData name="Ilia Rybalko" userId="e69182bbdc908765" providerId="LiveId" clId="{96D4A7C2-5B64-4D4A-BA92-FF6064141C24}" dt="2023-05-22T17:17:38.789" v="793" actId="478"/>
          <ac:spMkLst>
            <pc:docMk/>
            <pc:sldMk cId="2164391783" sldId="378"/>
            <ac:spMk id="5" creationId="{E022EFE9-819F-646C-B10C-CEE7B1530894}"/>
          </ac:spMkLst>
        </pc:spChg>
        <pc:spChg chg="mod">
          <ac:chgData name="Ilia Rybalko" userId="e69182bbdc908765" providerId="LiveId" clId="{96D4A7C2-5B64-4D4A-BA92-FF6064141C24}" dt="2023-05-22T17:17:45.850" v="801" actId="20577"/>
          <ac:spMkLst>
            <pc:docMk/>
            <pc:sldMk cId="2164391783" sldId="378"/>
            <ac:spMk id="150" creationId="{00000000-0000-0000-0000-000000000000}"/>
          </ac:spMkLst>
        </pc:spChg>
        <pc:picChg chg="add mod">
          <ac:chgData name="Ilia Rybalko" userId="e69182bbdc908765" providerId="LiveId" clId="{96D4A7C2-5B64-4D4A-BA92-FF6064141C24}" dt="2023-05-22T17:18:18.379" v="813" actId="14100"/>
          <ac:picMkLst>
            <pc:docMk/>
            <pc:sldMk cId="2164391783" sldId="378"/>
            <ac:picMk id="2" creationId="{C069E112-936E-4930-699F-13198D3F97FD}"/>
          </ac:picMkLst>
        </pc:picChg>
        <pc:picChg chg="del">
          <ac:chgData name="Ilia Rybalko" userId="e69182bbdc908765" providerId="LiveId" clId="{96D4A7C2-5B64-4D4A-BA92-FF6064141C24}" dt="2023-05-22T17:17:36.070" v="792" actId="478"/>
          <ac:picMkLst>
            <pc:docMk/>
            <pc:sldMk cId="2164391783" sldId="378"/>
            <ac:picMk id="3" creationId="{AAEBB29B-C8C1-8BC6-D564-73C80661EB2B}"/>
          </ac:picMkLst>
        </pc:picChg>
        <pc:picChg chg="add mod">
          <ac:chgData name="Ilia Rybalko" userId="e69182bbdc908765" providerId="LiveId" clId="{96D4A7C2-5B64-4D4A-BA92-FF6064141C24}" dt="2023-05-22T17:18:20.741" v="814" actId="1076"/>
          <ac:picMkLst>
            <pc:docMk/>
            <pc:sldMk cId="2164391783" sldId="378"/>
            <ac:picMk id="4" creationId="{E2E1A3C3-F10B-549C-41D5-8C5068031BC0}"/>
          </ac:picMkLst>
        </pc:picChg>
        <pc:picChg chg="add mod">
          <ac:chgData name="Ilia Rybalko" userId="e69182bbdc908765" providerId="LiveId" clId="{96D4A7C2-5B64-4D4A-BA92-FF6064141C24}" dt="2023-05-22T17:18:25.038" v="817" actId="14100"/>
          <ac:picMkLst>
            <pc:docMk/>
            <pc:sldMk cId="2164391783" sldId="378"/>
            <ac:picMk id="6" creationId="{874B84D3-669F-834F-DFB8-8C3A2F82725E}"/>
          </ac:picMkLst>
        </pc:picChg>
      </pc:sldChg>
      <pc:sldChg chg="addSp delSp modSp add mod">
        <pc:chgData name="Ilia Rybalko" userId="e69182bbdc908765" providerId="LiveId" clId="{96D4A7C2-5B64-4D4A-BA92-FF6064141C24}" dt="2023-05-22T17:19:44.429" v="861" actId="1076"/>
        <pc:sldMkLst>
          <pc:docMk/>
          <pc:sldMk cId="1538519961" sldId="379"/>
        </pc:sldMkLst>
        <pc:spChg chg="mod">
          <ac:chgData name="Ilia Rybalko" userId="e69182bbdc908765" providerId="LiveId" clId="{96D4A7C2-5B64-4D4A-BA92-FF6064141C24}" dt="2023-05-22T17:19:30.182" v="854" actId="20577"/>
          <ac:spMkLst>
            <pc:docMk/>
            <pc:sldMk cId="1538519961" sldId="379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7:19:35.533" v="855" actId="478"/>
          <ac:picMkLst>
            <pc:docMk/>
            <pc:sldMk cId="1538519961" sldId="379"/>
            <ac:picMk id="2" creationId="{C069E112-936E-4930-699F-13198D3F97FD}"/>
          </ac:picMkLst>
        </pc:picChg>
        <pc:picChg chg="add mod">
          <ac:chgData name="Ilia Rybalko" userId="e69182bbdc908765" providerId="LiveId" clId="{96D4A7C2-5B64-4D4A-BA92-FF6064141C24}" dt="2023-05-22T17:19:44.429" v="861" actId="1076"/>
          <ac:picMkLst>
            <pc:docMk/>
            <pc:sldMk cId="1538519961" sldId="379"/>
            <ac:picMk id="3" creationId="{48136338-1801-9985-5B2A-2A90CD01834B}"/>
          </ac:picMkLst>
        </pc:picChg>
        <pc:picChg chg="del">
          <ac:chgData name="Ilia Rybalko" userId="e69182bbdc908765" providerId="LiveId" clId="{96D4A7C2-5B64-4D4A-BA92-FF6064141C24}" dt="2023-05-22T17:19:36.009" v="856" actId="478"/>
          <ac:picMkLst>
            <pc:docMk/>
            <pc:sldMk cId="1538519961" sldId="379"/>
            <ac:picMk id="4" creationId="{E2E1A3C3-F10B-549C-41D5-8C5068031BC0}"/>
          </ac:picMkLst>
        </pc:picChg>
        <pc:picChg chg="del">
          <ac:chgData name="Ilia Rybalko" userId="e69182bbdc908765" providerId="LiveId" clId="{96D4A7C2-5B64-4D4A-BA92-FF6064141C24}" dt="2023-05-22T17:19:36.519" v="857" actId="478"/>
          <ac:picMkLst>
            <pc:docMk/>
            <pc:sldMk cId="1538519961" sldId="379"/>
            <ac:picMk id="6" creationId="{874B84D3-669F-834F-DFB8-8C3A2F82725E}"/>
          </ac:picMkLst>
        </pc:picChg>
      </pc:sldChg>
      <pc:sldChg chg="addSp delSp modSp add mod">
        <pc:chgData name="Ilia Rybalko" userId="e69182bbdc908765" providerId="LiveId" clId="{96D4A7C2-5B64-4D4A-BA92-FF6064141C24}" dt="2023-05-22T17:27:39.348" v="893" actId="403"/>
        <pc:sldMkLst>
          <pc:docMk/>
          <pc:sldMk cId="879561745" sldId="380"/>
        </pc:sldMkLst>
        <pc:spChg chg="add mod">
          <ac:chgData name="Ilia Rybalko" userId="e69182bbdc908765" providerId="LiveId" clId="{96D4A7C2-5B64-4D4A-BA92-FF6064141C24}" dt="2023-05-22T17:27:39.348" v="893" actId="403"/>
          <ac:spMkLst>
            <pc:docMk/>
            <pc:sldMk cId="879561745" sldId="380"/>
            <ac:spMk id="4" creationId="{6848CD25-E520-D141-5D48-00F446199277}"/>
          </ac:spMkLst>
        </pc:spChg>
        <pc:spChg chg="mod">
          <ac:chgData name="Ilia Rybalko" userId="e69182bbdc908765" providerId="LiveId" clId="{96D4A7C2-5B64-4D4A-BA92-FF6064141C24}" dt="2023-05-22T17:27:07.192" v="882" actId="20577"/>
          <ac:spMkLst>
            <pc:docMk/>
            <pc:sldMk cId="879561745" sldId="380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7:27:08.894" v="883" actId="478"/>
          <ac:picMkLst>
            <pc:docMk/>
            <pc:sldMk cId="879561745" sldId="380"/>
            <ac:picMk id="3" creationId="{48136338-1801-9985-5B2A-2A90CD01834B}"/>
          </ac:picMkLst>
        </pc:picChg>
      </pc:sldChg>
      <pc:sldChg chg="modSp add del mod">
        <pc:chgData name="Ilia Rybalko" userId="e69182bbdc908765" providerId="LiveId" clId="{96D4A7C2-5B64-4D4A-BA92-FF6064141C24}" dt="2023-05-22T17:26:53.433" v="871" actId="2890"/>
        <pc:sldMkLst>
          <pc:docMk/>
          <pc:sldMk cId="1045038833" sldId="380"/>
        </pc:sldMkLst>
        <pc:spChg chg="mod">
          <ac:chgData name="Ilia Rybalko" userId="e69182bbdc908765" providerId="LiveId" clId="{96D4A7C2-5B64-4D4A-BA92-FF6064141C24}" dt="2023-05-22T17:26:53.413" v="870" actId="20577"/>
          <ac:spMkLst>
            <pc:docMk/>
            <pc:sldMk cId="1045038833" sldId="380"/>
            <ac:spMk id="150" creationId="{00000000-0000-0000-0000-000000000000}"/>
          </ac:spMkLst>
        </pc:spChg>
      </pc:sldChg>
      <pc:sldChg chg="modSp add mod">
        <pc:chgData name="Ilia Rybalko" userId="e69182bbdc908765" providerId="LiveId" clId="{96D4A7C2-5B64-4D4A-BA92-FF6064141C24}" dt="2023-05-22T17:50:05.215" v="937" actId="2711"/>
        <pc:sldMkLst>
          <pc:docMk/>
          <pc:sldMk cId="2049163626" sldId="381"/>
        </pc:sldMkLst>
        <pc:spChg chg="mod">
          <ac:chgData name="Ilia Rybalko" userId="e69182bbdc908765" providerId="LiveId" clId="{96D4A7C2-5B64-4D4A-BA92-FF6064141C24}" dt="2023-05-22T17:50:05.215" v="937" actId="2711"/>
          <ac:spMkLst>
            <pc:docMk/>
            <pc:sldMk cId="2049163626" sldId="381"/>
            <ac:spMk id="4" creationId="{6848CD25-E520-D141-5D48-00F446199277}"/>
          </ac:spMkLst>
        </pc:spChg>
        <pc:spChg chg="mod">
          <ac:chgData name="Ilia Rybalko" userId="e69182bbdc908765" providerId="LiveId" clId="{96D4A7C2-5B64-4D4A-BA92-FF6064141C24}" dt="2023-05-22T17:49:32.482" v="929" actId="20577"/>
          <ac:spMkLst>
            <pc:docMk/>
            <pc:sldMk cId="2049163626" sldId="381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2T17:51:22.474" v="964" actId="1076"/>
        <pc:sldMkLst>
          <pc:docMk/>
          <pc:sldMk cId="2962610914" sldId="382"/>
        </pc:sldMkLst>
        <pc:spChg chg="del mod">
          <ac:chgData name="Ilia Rybalko" userId="e69182bbdc908765" providerId="LiveId" clId="{96D4A7C2-5B64-4D4A-BA92-FF6064141C24}" dt="2023-05-22T17:51:20.279" v="962"/>
          <ac:spMkLst>
            <pc:docMk/>
            <pc:sldMk cId="2962610914" sldId="382"/>
            <ac:spMk id="4" creationId="{6848CD25-E520-D141-5D48-00F446199277}"/>
          </ac:spMkLst>
        </pc:spChg>
        <pc:spChg chg="mod">
          <ac:chgData name="Ilia Rybalko" userId="e69182bbdc908765" providerId="LiveId" clId="{96D4A7C2-5B64-4D4A-BA92-FF6064141C24}" dt="2023-05-22T17:51:10.098" v="956" actId="20577"/>
          <ac:spMkLst>
            <pc:docMk/>
            <pc:sldMk cId="2962610914" sldId="382"/>
            <ac:spMk id="150" creationId="{00000000-0000-0000-0000-000000000000}"/>
          </ac:spMkLst>
        </pc:spChg>
        <pc:picChg chg="add mod">
          <ac:chgData name="Ilia Rybalko" userId="e69182bbdc908765" providerId="LiveId" clId="{96D4A7C2-5B64-4D4A-BA92-FF6064141C24}" dt="2023-05-22T17:51:22.474" v="964" actId="1076"/>
          <ac:picMkLst>
            <pc:docMk/>
            <pc:sldMk cId="2962610914" sldId="382"/>
            <ac:picMk id="2" creationId="{0B02AF8D-80F6-D0A3-873A-898ADAB36766}"/>
          </ac:picMkLst>
        </pc:picChg>
      </pc:sldChg>
      <pc:sldChg chg="addSp delSp modSp add mod">
        <pc:chgData name="Ilia Rybalko" userId="e69182bbdc908765" providerId="LiveId" clId="{96D4A7C2-5B64-4D4A-BA92-FF6064141C24}" dt="2023-05-22T17:52:50.355" v="989" actId="14100"/>
        <pc:sldMkLst>
          <pc:docMk/>
          <pc:sldMk cId="1321161965" sldId="383"/>
        </pc:sldMkLst>
        <pc:spChg chg="mod">
          <ac:chgData name="Ilia Rybalko" userId="e69182bbdc908765" providerId="LiveId" clId="{96D4A7C2-5B64-4D4A-BA92-FF6064141C24}" dt="2023-05-22T17:52:19.883" v="979" actId="20577"/>
          <ac:spMkLst>
            <pc:docMk/>
            <pc:sldMk cId="1321161965" sldId="383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7:52:21.982" v="980" actId="478"/>
          <ac:picMkLst>
            <pc:docMk/>
            <pc:sldMk cId="1321161965" sldId="383"/>
            <ac:picMk id="2" creationId="{0B02AF8D-80F6-D0A3-873A-898ADAB36766}"/>
          </ac:picMkLst>
        </pc:picChg>
        <pc:picChg chg="add mod">
          <ac:chgData name="Ilia Rybalko" userId="e69182bbdc908765" providerId="LiveId" clId="{96D4A7C2-5B64-4D4A-BA92-FF6064141C24}" dt="2023-05-22T17:52:34.837" v="984" actId="14100"/>
          <ac:picMkLst>
            <pc:docMk/>
            <pc:sldMk cId="1321161965" sldId="383"/>
            <ac:picMk id="3" creationId="{9BED9B98-808C-6F5B-26D4-56B5359EB537}"/>
          </ac:picMkLst>
        </pc:picChg>
        <pc:picChg chg="add mod">
          <ac:chgData name="Ilia Rybalko" userId="e69182bbdc908765" providerId="LiveId" clId="{96D4A7C2-5B64-4D4A-BA92-FF6064141C24}" dt="2023-05-22T17:52:50.355" v="989" actId="14100"/>
          <ac:picMkLst>
            <pc:docMk/>
            <pc:sldMk cId="1321161965" sldId="383"/>
            <ac:picMk id="4" creationId="{73AC288E-639B-639D-F882-D34C6F4F1FEB}"/>
          </ac:picMkLst>
        </pc:picChg>
      </pc:sldChg>
      <pc:sldChg chg="addSp delSp modSp add mod">
        <pc:chgData name="Ilia Rybalko" userId="e69182bbdc908765" providerId="LiveId" clId="{96D4A7C2-5B64-4D4A-BA92-FF6064141C24}" dt="2023-05-22T17:54:55.992" v="1015" actId="14100"/>
        <pc:sldMkLst>
          <pc:docMk/>
          <pc:sldMk cId="2892791510" sldId="384"/>
        </pc:sldMkLst>
        <pc:spChg chg="mod">
          <ac:chgData name="Ilia Rybalko" userId="e69182bbdc908765" providerId="LiveId" clId="{96D4A7C2-5B64-4D4A-BA92-FF6064141C24}" dt="2023-05-22T17:54:52.455" v="1014" actId="313"/>
          <ac:spMkLst>
            <pc:docMk/>
            <pc:sldMk cId="2892791510" sldId="384"/>
            <ac:spMk id="150" creationId="{00000000-0000-0000-0000-000000000000}"/>
          </ac:spMkLst>
        </pc:spChg>
        <pc:picChg chg="add mod">
          <ac:chgData name="Ilia Rybalko" userId="e69182bbdc908765" providerId="LiveId" clId="{96D4A7C2-5B64-4D4A-BA92-FF6064141C24}" dt="2023-05-22T17:54:55.992" v="1015" actId="14100"/>
          <ac:picMkLst>
            <pc:docMk/>
            <pc:sldMk cId="2892791510" sldId="384"/>
            <ac:picMk id="2" creationId="{F1F1811E-C11A-6496-5417-945A094D889D}"/>
          </ac:picMkLst>
        </pc:picChg>
        <pc:picChg chg="del">
          <ac:chgData name="Ilia Rybalko" userId="e69182bbdc908765" providerId="LiveId" clId="{96D4A7C2-5B64-4D4A-BA92-FF6064141C24}" dt="2023-05-22T17:54:40.815" v="1009" actId="478"/>
          <ac:picMkLst>
            <pc:docMk/>
            <pc:sldMk cId="2892791510" sldId="384"/>
            <ac:picMk id="3" creationId="{9BED9B98-808C-6F5B-26D4-56B5359EB537}"/>
          </ac:picMkLst>
        </pc:picChg>
        <pc:picChg chg="del">
          <ac:chgData name="Ilia Rybalko" userId="e69182bbdc908765" providerId="LiveId" clId="{96D4A7C2-5B64-4D4A-BA92-FF6064141C24}" dt="2023-05-22T17:54:41.555" v="1010" actId="478"/>
          <ac:picMkLst>
            <pc:docMk/>
            <pc:sldMk cId="2892791510" sldId="384"/>
            <ac:picMk id="4" creationId="{73AC288E-639B-639D-F882-D34C6F4F1FEB}"/>
          </ac:picMkLst>
        </pc:picChg>
      </pc:sldChg>
      <pc:sldChg chg="addSp delSp modSp add mod">
        <pc:chgData name="Ilia Rybalko" userId="e69182bbdc908765" providerId="LiveId" clId="{96D4A7C2-5B64-4D4A-BA92-FF6064141C24}" dt="2023-05-25T18:31:49.979" v="2192" actId="313"/>
        <pc:sldMkLst>
          <pc:docMk/>
          <pc:sldMk cId="1484864003" sldId="385"/>
        </pc:sldMkLst>
        <pc:spChg chg="mod">
          <ac:chgData name="Ilia Rybalko" userId="e69182bbdc908765" providerId="LiveId" clId="{96D4A7C2-5B64-4D4A-BA92-FF6064141C24}" dt="2023-05-25T18:31:49.979" v="2192" actId="313"/>
          <ac:spMkLst>
            <pc:docMk/>
            <pc:sldMk cId="1484864003" sldId="385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7:55:35.203" v="1039" actId="478"/>
          <ac:picMkLst>
            <pc:docMk/>
            <pc:sldMk cId="1484864003" sldId="385"/>
            <ac:picMk id="2" creationId="{F1F1811E-C11A-6496-5417-945A094D889D}"/>
          </ac:picMkLst>
        </pc:picChg>
        <pc:picChg chg="add mod">
          <ac:chgData name="Ilia Rybalko" userId="e69182bbdc908765" providerId="LiveId" clId="{96D4A7C2-5B64-4D4A-BA92-FF6064141C24}" dt="2023-05-22T17:55:42.634" v="1042" actId="14100"/>
          <ac:picMkLst>
            <pc:docMk/>
            <pc:sldMk cId="1484864003" sldId="385"/>
            <ac:picMk id="3" creationId="{548A06D8-0951-9F65-C502-EE2E9BE74368}"/>
          </ac:picMkLst>
        </pc:picChg>
        <pc:picChg chg="add mod">
          <ac:chgData name="Ilia Rybalko" userId="e69182bbdc908765" providerId="LiveId" clId="{96D4A7C2-5B64-4D4A-BA92-FF6064141C24}" dt="2023-05-22T17:55:55.896" v="1047" actId="1076"/>
          <ac:picMkLst>
            <pc:docMk/>
            <pc:sldMk cId="1484864003" sldId="385"/>
            <ac:picMk id="4" creationId="{09A44167-12F1-71AC-17B0-85DBF68F1FDB}"/>
          </ac:picMkLst>
        </pc:picChg>
      </pc:sldChg>
      <pc:sldChg chg="addSp delSp modSp add mod">
        <pc:chgData name="Ilia Rybalko" userId="e69182bbdc908765" providerId="LiveId" clId="{96D4A7C2-5B64-4D4A-BA92-FF6064141C24}" dt="2023-05-22T18:03:34.341" v="1404" actId="207"/>
        <pc:sldMkLst>
          <pc:docMk/>
          <pc:sldMk cId="4095033379" sldId="386"/>
        </pc:sldMkLst>
        <pc:spChg chg="del">
          <ac:chgData name="Ilia Rybalko" userId="e69182bbdc908765" providerId="LiveId" clId="{96D4A7C2-5B64-4D4A-BA92-FF6064141C24}" dt="2023-05-22T17:57:04.555" v="1083" actId="478"/>
          <ac:spMkLst>
            <pc:docMk/>
            <pc:sldMk cId="4095033379" sldId="386"/>
            <ac:spMk id="4" creationId="{6848CD25-E520-D141-5D48-00F446199277}"/>
          </ac:spMkLst>
        </pc:spChg>
        <pc:spChg chg="mod">
          <ac:chgData name="Ilia Rybalko" userId="e69182bbdc908765" providerId="LiveId" clId="{96D4A7C2-5B64-4D4A-BA92-FF6064141C24}" dt="2023-05-22T17:57:00.014" v="1082" actId="20577"/>
          <ac:spMkLst>
            <pc:docMk/>
            <pc:sldMk cId="4095033379" sldId="386"/>
            <ac:spMk id="150" creationId="{00000000-0000-0000-0000-000000000000}"/>
          </ac:spMkLst>
        </pc:spChg>
        <pc:graphicFrameChg chg="add mod modGraphic">
          <ac:chgData name="Ilia Rybalko" userId="e69182bbdc908765" providerId="LiveId" clId="{96D4A7C2-5B64-4D4A-BA92-FF6064141C24}" dt="2023-05-22T18:03:34.341" v="1404" actId="207"/>
          <ac:graphicFrameMkLst>
            <pc:docMk/>
            <pc:sldMk cId="4095033379" sldId="386"/>
            <ac:graphicFrameMk id="3" creationId="{8A356424-E9C0-93AA-0318-FC3317A7E978}"/>
          </ac:graphicFrameMkLst>
        </pc:graphicFrameChg>
        <pc:picChg chg="add del mod">
          <ac:chgData name="Ilia Rybalko" userId="e69182bbdc908765" providerId="LiveId" clId="{96D4A7C2-5B64-4D4A-BA92-FF6064141C24}" dt="2023-05-22T17:58:23.050" v="1087" actId="478"/>
          <ac:picMkLst>
            <pc:docMk/>
            <pc:sldMk cId="4095033379" sldId="386"/>
            <ac:picMk id="2" creationId="{0BDA4274-AB71-26C3-3BBF-8035B503D627}"/>
          </ac:picMkLst>
        </pc:picChg>
      </pc:sldChg>
      <pc:sldChg chg="addSp delSp modSp add mod">
        <pc:chgData name="Ilia Rybalko" userId="e69182bbdc908765" providerId="LiveId" clId="{96D4A7C2-5B64-4D4A-BA92-FF6064141C24}" dt="2023-05-22T18:06:47.145" v="1461" actId="207"/>
        <pc:sldMkLst>
          <pc:docMk/>
          <pc:sldMk cId="2028019991" sldId="387"/>
        </pc:sldMkLst>
        <pc:spChg chg="add del mod">
          <ac:chgData name="Ilia Rybalko" userId="e69182bbdc908765" providerId="LiveId" clId="{96D4A7C2-5B64-4D4A-BA92-FF6064141C24}" dt="2023-05-22T18:05:52.951" v="1442"/>
          <ac:spMkLst>
            <pc:docMk/>
            <pc:sldMk cId="2028019991" sldId="387"/>
            <ac:spMk id="4" creationId="{BA3A6D75-CCFA-8B43-3AC3-F522AD4AFBFF}"/>
          </ac:spMkLst>
        </pc:spChg>
        <pc:spChg chg="add mod">
          <ac:chgData name="Ilia Rybalko" userId="e69182bbdc908765" providerId="LiveId" clId="{96D4A7C2-5B64-4D4A-BA92-FF6064141C24}" dt="2023-05-22T18:06:47.145" v="1461" actId="207"/>
          <ac:spMkLst>
            <pc:docMk/>
            <pc:sldMk cId="2028019991" sldId="387"/>
            <ac:spMk id="5" creationId="{5565F855-6012-9D94-3AF4-17BFCB27407E}"/>
          </ac:spMkLst>
        </pc:spChg>
        <pc:spChg chg="add del mod">
          <ac:chgData name="Ilia Rybalko" userId="e69182bbdc908765" providerId="LiveId" clId="{96D4A7C2-5B64-4D4A-BA92-FF6064141C24}" dt="2023-05-22T18:06:02.305" v="1445" actId="478"/>
          <ac:spMkLst>
            <pc:docMk/>
            <pc:sldMk cId="2028019991" sldId="387"/>
            <ac:spMk id="6" creationId="{180E7B5B-9D1E-2082-B4AA-8754B81849BC}"/>
          </ac:spMkLst>
        </pc:spChg>
        <pc:spChg chg="mod">
          <ac:chgData name="Ilia Rybalko" userId="e69182bbdc908765" providerId="LiveId" clId="{96D4A7C2-5B64-4D4A-BA92-FF6064141C24}" dt="2023-05-22T18:04:59.038" v="1425" actId="20577"/>
          <ac:spMkLst>
            <pc:docMk/>
            <pc:sldMk cId="2028019991" sldId="387"/>
            <ac:spMk id="150" creationId="{00000000-0000-0000-0000-000000000000}"/>
          </ac:spMkLst>
        </pc:spChg>
        <pc:graphicFrameChg chg="del">
          <ac:chgData name="Ilia Rybalko" userId="e69182bbdc908765" providerId="LiveId" clId="{96D4A7C2-5B64-4D4A-BA92-FF6064141C24}" dt="2023-05-22T18:04:40.418" v="1406" actId="478"/>
          <ac:graphicFrameMkLst>
            <pc:docMk/>
            <pc:sldMk cId="2028019991" sldId="387"/>
            <ac:graphicFrameMk id="3" creationId="{8A356424-E9C0-93AA-0318-FC3317A7E978}"/>
          </ac:graphicFrameMkLst>
        </pc:graphicFrameChg>
      </pc:sldChg>
      <pc:sldChg chg="addSp delSp modSp add mod">
        <pc:chgData name="Ilia Rybalko" userId="e69182bbdc908765" providerId="LiveId" clId="{96D4A7C2-5B64-4D4A-BA92-FF6064141C24}" dt="2023-05-22T18:08:25.335" v="1487" actId="1076"/>
        <pc:sldMkLst>
          <pc:docMk/>
          <pc:sldMk cId="3933442409" sldId="388"/>
        </pc:sldMkLst>
        <pc:spChg chg="add mod">
          <ac:chgData name="Ilia Rybalko" userId="e69182bbdc908765" providerId="LiveId" clId="{96D4A7C2-5B64-4D4A-BA92-FF6064141C24}" dt="2023-05-22T18:08:25.335" v="1487" actId="1076"/>
          <ac:spMkLst>
            <pc:docMk/>
            <pc:sldMk cId="3933442409" sldId="388"/>
            <ac:spMk id="3" creationId="{46AB6B6D-2EEF-B9E0-FC65-00165AFE59A4}"/>
          </ac:spMkLst>
        </pc:spChg>
        <pc:spChg chg="del">
          <ac:chgData name="Ilia Rybalko" userId="e69182bbdc908765" providerId="LiveId" clId="{96D4A7C2-5B64-4D4A-BA92-FF6064141C24}" dt="2023-05-22T18:08:16.014" v="1485" actId="478"/>
          <ac:spMkLst>
            <pc:docMk/>
            <pc:sldMk cId="3933442409" sldId="388"/>
            <ac:spMk id="5" creationId="{5565F855-6012-9D94-3AF4-17BFCB27407E}"/>
          </ac:spMkLst>
        </pc:spChg>
        <pc:spChg chg="mod">
          <ac:chgData name="Ilia Rybalko" userId="e69182bbdc908765" providerId="LiveId" clId="{96D4A7C2-5B64-4D4A-BA92-FF6064141C24}" dt="2023-05-22T18:08:10.976" v="1484" actId="20577"/>
          <ac:spMkLst>
            <pc:docMk/>
            <pc:sldMk cId="3933442409" sldId="388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2T18:12:59.500" v="1551" actId="20577"/>
        <pc:sldMkLst>
          <pc:docMk/>
          <pc:sldMk cId="113085303" sldId="389"/>
        </pc:sldMkLst>
        <pc:spChg chg="del">
          <ac:chgData name="Ilia Rybalko" userId="e69182bbdc908765" providerId="LiveId" clId="{96D4A7C2-5B64-4D4A-BA92-FF6064141C24}" dt="2023-05-22T18:10:05.176" v="1507" actId="478"/>
          <ac:spMkLst>
            <pc:docMk/>
            <pc:sldMk cId="113085303" sldId="389"/>
            <ac:spMk id="3" creationId="{46AB6B6D-2EEF-B9E0-FC65-00165AFE59A4}"/>
          </ac:spMkLst>
        </pc:spChg>
        <pc:spChg chg="add del mod">
          <ac:chgData name="Ilia Rybalko" userId="e69182bbdc908765" providerId="LiveId" clId="{96D4A7C2-5B64-4D4A-BA92-FF6064141C24}" dt="2023-05-22T18:12:59.500" v="1551" actId="20577"/>
          <ac:spMkLst>
            <pc:docMk/>
            <pc:sldMk cId="113085303" sldId="389"/>
            <ac:spMk id="4" creationId="{D02A62A8-ADBD-7443-C633-D27CB9B61945}"/>
          </ac:spMkLst>
        </pc:spChg>
        <pc:spChg chg="add del mod">
          <ac:chgData name="Ilia Rybalko" userId="e69182bbdc908765" providerId="LiveId" clId="{96D4A7C2-5B64-4D4A-BA92-FF6064141C24}" dt="2023-05-22T18:10:56.953" v="1521" actId="478"/>
          <ac:spMkLst>
            <pc:docMk/>
            <pc:sldMk cId="113085303" sldId="389"/>
            <ac:spMk id="5" creationId="{464FFB66-2AEC-95B1-9696-76C1D559356B}"/>
          </ac:spMkLst>
        </pc:spChg>
        <pc:spChg chg="mod">
          <ac:chgData name="Ilia Rybalko" userId="e69182bbdc908765" providerId="LiveId" clId="{96D4A7C2-5B64-4D4A-BA92-FF6064141C24}" dt="2023-05-22T18:10:01.662" v="1506" actId="20577"/>
          <ac:spMkLst>
            <pc:docMk/>
            <pc:sldMk cId="113085303" sldId="389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2T18:14:54.424" v="1570" actId="14100"/>
        <pc:sldMkLst>
          <pc:docMk/>
          <pc:sldMk cId="1486930250" sldId="390"/>
        </pc:sldMkLst>
        <pc:spChg chg="add mod">
          <ac:chgData name="Ilia Rybalko" userId="e69182bbdc908765" providerId="LiveId" clId="{96D4A7C2-5B64-4D4A-BA92-FF6064141C24}" dt="2023-05-22T18:14:36.452" v="1563" actId="14100"/>
          <ac:spMkLst>
            <pc:docMk/>
            <pc:sldMk cId="1486930250" sldId="390"/>
            <ac:spMk id="3" creationId="{8C922A97-F1B9-B904-9F27-3F35CC78A5FB}"/>
          </ac:spMkLst>
        </pc:spChg>
        <pc:spChg chg="del">
          <ac:chgData name="Ilia Rybalko" userId="e69182bbdc908765" providerId="LiveId" clId="{96D4A7C2-5B64-4D4A-BA92-FF6064141C24}" dt="2023-05-22T18:14:23.046" v="1558" actId="478"/>
          <ac:spMkLst>
            <pc:docMk/>
            <pc:sldMk cId="1486930250" sldId="390"/>
            <ac:spMk id="4" creationId="{D02A62A8-ADBD-7443-C633-D27CB9B61945}"/>
          </ac:spMkLst>
        </pc:spChg>
        <pc:spChg chg="mod">
          <ac:chgData name="Ilia Rybalko" userId="e69182bbdc908765" providerId="LiveId" clId="{96D4A7C2-5B64-4D4A-BA92-FF6064141C24}" dt="2023-05-22T18:14:03.249" v="1557" actId="20577"/>
          <ac:spMkLst>
            <pc:docMk/>
            <pc:sldMk cId="1486930250" sldId="390"/>
            <ac:spMk id="150" creationId="{00000000-0000-0000-0000-000000000000}"/>
          </ac:spMkLst>
        </pc:spChg>
        <pc:picChg chg="add mod">
          <ac:chgData name="Ilia Rybalko" userId="e69182bbdc908765" providerId="LiveId" clId="{96D4A7C2-5B64-4D4A-BA92-FF6064141C24}" dt="2023-05-22T18:14:54.424" v="1570" actId="14100"/>
          <ac:picMkLst>
            <pc:docMk/>
            <pc:sldMk cId="1486930250" sldId="390"/>
            <ac:picMk id="5" creationId="{C684897F-B0D4-3697-B69A-108EEF58E508}"/>
          </ac:picMkLst>
        </pc:picChg>
      </pc:sldChg>
      <pc:sldChg chg="addSp delSp modSp add mod">
        <pc:chgData name="Ilia Rybalko" userId="e69182bbdc908765" providerId="LiveId" clId="{96D4A7C2-5B64-4D4A-BA92-FF6064141C24}" dt="2023-05-22T18:18:22.473" v="1609" actId="113"/>
        <pc:sldMkLst>
          <pc:docMk/>
          <pc:sldMk cId="3880692355" sldId="391"/>
        </pc:sldMkLst>
        <pc:spChg chg="add mod">
          <ac:chgData name="Ilia Rybalko" userId="e69182bbdc908765" providerId="LiveId" clId="{96D4A7C2-5B64-4D4A-BA92-FF6064141C24}" dt="2023-05-22T18:18:22.473" v="1609" actId="113"/>
          <ac:spMkLst>
            <pc:docMk/>
            <pc:sldMk cId="3880692355" sldId="391"/>
            <ac:spMk id="2" creationId="{DB66D159-1D63-8A66-EAD0-2567EC4A2847}"/>
          </ac:spMkLst>
        </pc:spChg>
        <pc:spChg chg="del">
          <ac:chgData name="Ilia Rybalko" userId="e69182bbdc908765" providerId="LiveId" clId="{96D4A7C2-5B64-4D4A-BA92-FF6064141C24}" dt="2023-05-22T18:16:44.675" v="1585" actId="478"/>
          <ac:spMkLst>
            <pc:docMk/>
            <pc:sldMk cId="3880692355" sldId="391"/>
            <ac:spMk id="3" creationId="{8C922A97-F1B9-B904-9F27-3F35CC78A5FB}"/>
          </ac:spMkLst>
        </pc:spChg>
        <pc:spChg chg="mod">
          <ac:chgData name="Ilia Rybalko" userId="e69182bbdc908765" providerId="LiveId" clId="{96D4A7C2-5B64-4D4A-BA92-FF6064141C24}" dt="2023-05-22T18:15:40.605" v="1583" actId="20577"/>
          <ac:spMkLst>
            <pc:docMk/>
            <pc:sldMk cId="3880692355" sldId="391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8:16:42.235" v="1584" actId="478"/>
          <ac:picMkLst>
            <pc:docMk/>
            <pc:sldMk cId="3880692355" sldId="391"/>
            <ac:picMk id="5" creationId="{C684897F-B0D4-3697-B69A-108EEF58E508}"/>
          </ac:picMkLst>
        </pc:picChg>
      </pc:sldChg>
      <pc:sldChg chg="modSp add mod">
        <pc:chgData name="Ilia Rybalko" userId="e69182bbdc908765" providerId="LiveId" clId="{96D4A7C2-5B64-4D4A-BA92-FF6064141C24}" dt="2023-05-22T18:20:30.096" v="1631" actId="12"/>
        <pc:sldMkLst>
          <pc:docMk/>
          <pc:sldMk cId="4194309180" sldId="392"/>
        </pc:sldMkLst>
        <pc:spChg chg="mod">
          <ac:chgData name="Ilia Rybalko" userId="e69182bbdc908765" providerId="LiveId" clId="{96D4A7C2-5B64-4D4A-BA92-FF6064141C24}" dt="2023-05-22T18:20:30.096" v="1631" actId="12"/>
          <ac:spMkLst>
            <pc:docMk/>
            <pc:sldMk cId="4194309180" sldId="392"/>
            <ac:spMk id="2" creationId="{DB66D159-1D63-8A66-EAD0-2567EC4A2847}"/>
          </ac:spMkLst>
        </pc:spChg>
        <pc:spChg chg="mod">
          <ac:chgData name="Ilia Rybalko" userId="e69182bbdc908765" providerId="LiveId" clId="{96D4A7C2-5B64-4D4A-BA92-FF6064141C24}" dt="2023-05-22T18:20:10.853" v="1624" actId="20577"/>
          <ac:spMkLst>
            <pc:docMk/>
            <pc:sldMk cId="4194309180" sldId="392"/>
            <ac:spMk id="150" creationId="{00000000-0000-0000-0000-000000000000}"/>
          </ac:spMkLst>
        </pc:spChg>
      </pc:sldChg>
      <pc:sldChg chg="modSp add mod">
        <pc:chgData name="Ilia Rybalko" userId="e69182bbdc908765" providerId="LiveId" clId="{96D4A7C2-5B64-4D4A-BA92-FF6064141C24}" dt="2023-05-22T18:21:44.252" v="1692" actId="403"/>
        <pc:sldMkLst>
          <pc:docMk/>
          <pc:sldMk cId="1724223531" sldId="393"/>
        </pc:sldMkLst>
        <pc:spChg chg="mod">
          <ac:chgData name="Ilia Rybalko" userId="e69182bbdc908765" providerId="LiveId" clId="{96D4A7C2-5B64-4D4A-BA92-FF6064141C24}" dt="2023-05-22T18:21:44.252" v="1692" actId="403"/>
          <ac:spMkLst>
            <pc:docMk/>
            <pc:sldMk cId="1724223531" sldId="393"/>
            <ac:spMk id="2" creationId="{DB66D159-1D63-8A66-EAD0-2567EC4A2847}"/>
          </ac:spMkLst>
        </pc:spChg>
        <pc:spChg chg="mod">
          <ac:chgData name="Ilia Rybalko" userId="e69182bbdc908765" providerId="LiveId" clId="{96D4A7C2-5B64-4D4A-BA92-FF6064141C24}" dt="2023-05-22T18:21:07.030" v="1674" actId="20577"/>
          <ac:spMkLst>
            <pc:docMk/>
            <pc:sldMk cId="1724223531" sldId="393"/>
            <ac:spMk id="150" creationId="{00000000-0000-0000-0000-000000000000}"/>
          </ac:spMkLst>
        </pc:spChg>
      </pc:sldChg>
      <pc:sldChg chg="modSp add mod">
        <pc:chgData name="Ilia Rybalko" userId="e69182bbdc908765" providerId="LiveId" clId="{96D4A7C2-5B64-4D4A-BA92-FF6064141C24}" dt="2023-05-22T18:22:27.730" v="1707" actId="2711"/>
        <pc:sldMkLst>
          <pc:docMk/>
          <pc:sldMk cId="3346881657" sldId="394"/>
        </pc:sldMkLst>
        <pc:spChg chg="mod">
          <ac:chgData name="Ilia Rybalko" userId="e69182bbdc908765" providerId="LiveId" clId="{96D4A7C2-5B64-4D4A-BA92-FF6064141C24}" dt="2023-05-22T18:22:27.730" v="1707" actId="2711"/>
          <ac:spMkLst>
            <pc:docMk/>
            <pc:sldMk cId="3346881657" sldId="394"/>
            <ac:spMk id="2" creationId="{DB66D159-1D63-8A66-EAD0-2567EC4A2847}"/>
          </ac:spMkLst>
        </pc:spChg>
        <pc:spChg chg="mod">
          <ac:chgData name="Ilia Rybalko" userId="e69182bbdc908765" providerId="LiveId" clId="{96D4A7C2-5B64-4D4A-BA92-FF6064141C24}" dt="2023-05-22T18:22:02.774" v="1701" actId="20577"/>
          <ac:spMkLst>
            <pc:docMk/>
            <pc:sldMk cId="3346881657" sldId="394"/>
            <ac:spMk id="150" creationId="{00000000-0000-0000-0000-000000000000}"/>
          </ac:spMkLst>
        </pc:spChg>
      </pc:sldChg>
      <pc:sldChg chg="modSp add mod">
        <pc:chgData name="Ilia Rybalko" userId="e69182bbdc908765" providerId="LiveId" clId="{96D4A7C2-5B64-4D4A-BA92-FF6064141C24}" dt="2023-05-22T18:23:47.122" v="1775" actId="1076"/>
        <pc:sldMkLst>
          <pc:docMk/>
          <pc:sldMk cId="1924473389" sldId="395"/>
        </pc:sldMkLst>
        <pc:spChg chg="mod">
          <ac:chgData name="Ilia Rybalko" userId="e69182bbdc908765" providerId="LiveId" clId="{96D4A7C2-5B64-4D4A-BA92-FF6064141C24}" dt="2023-05-22T18:23:47.122" v="1775" actId="1076"/>
          <ac:spMkLst>
            <pc:docMk/>
            <pc:sldMk cId="1924473389" sldId="395"/>
            <ac:spMk id="2" creationId="{DB66D159-1D63-8A66-EAD0-2567EC4A2847}"/>
          </ac:spMkLst>
        </pc:spChg>
        <pc:spChg chg="mod">
          <ac:chgData name="Ilia Rybalko" userId="e69182bbdc908765" providerId="LiveId" clId="{96D4A7C2-5B64-4D4A-BA92-FF6064141C24}" dt="2023-05-22T18:23:16.474" v="1766" actId="20577"/>
          <ac:spMkLst>
            <pc:docMk/>
            <pc:sldMk cId="1924473389" sldId="395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2T18:24:58.802" v="1806" actId="20577"/>
        <pc:sldMkLst>
          <pc:docMk/>
          <pc:sldMk cId="1976202029" sldId="396"/>
        </pc:sldMkLst>
        <pc:spChg chg="del mod">
          <ac:chgData name="Ilia Rybalko" userId="e69182bbdc908765" providerId="LiveId" clId="{96D4A7C2-5B64-4D4A-BA92-FF6064141C24}" dt="2023-05-22T18:24:43.410" v="1778" actId="478"/>
          <ac:spMkLst>
            <pc:docMk/>
            <pc:sldMk cId="1976202029" sldId="396"/>
            <ac:spMk id="2" creationId="{DB66D159-1D63-8A66-EAD0-2567EC4A2847}"/>
          </ac:spMkLst>
        </pc:spChg>
        <pc:spChg chg="mod">
          <ac:chgData name="Ilia Rybalko" userId="e69182bbdc908765" providerId="LiveId" clId="{96D4A7C2-5B64-4D4A-BA92-FF6064141C24}" dt="2023-05-22T18:24:58.802" v="1806" actId="20577"/>
          <ac:spMkLst>
            <pc:docMk/>
            <pc:sldMk cId="1976202029" sldId="396"/>
            <ac:spMk id="150" creationId="{00000000-0000-0000-0000-000000000000}"/>
          </ac:spMkLst>
        </pc:spChg>
        <pc:picChg chg="add mod">
          <ac:chgData name="Ilia Rybalko" userId="e69182bbdc908765" providerId="LiveId" clId="{96D4A7C2-5B64-4D4A-BA92-FF6064141C24}" dt="2023-05-22T18:24:47.274" v="1780" actId="1076"/>
          <ac:picMkLst>
            <pc:docMk/>
            <pc:sldMk cId="1976202029" sldId="396"/>
            <ac:picMk id="3" creationId="{8682B24C-25D8-A97A-4A0C-6BF67F8F718C}"/>
          </ac:picMkLst>
        </pc:picChg>
      </pc:sldChg>
      <pc:sldChg chg="addSp delSp modSp add mod">
        <pc:chgData name="Ilia Rybalko" userId="e69182bbdc908765" providerId="LiveId" clId="{96D4A7C2-5B64-4D4A-BA92-FF6064141C24}" dt="2023-05-22T18:25:54.708" v="1836" actId="403"/>
        <pc:sldMkLst>
          <pc:docMk/>
          <pc:sldMk cId="297695791" sldId="397"/>
        </pc:sldMkLst>
        <pc:spChg chg="add mod">
          <ac:chgData name="Ilia Rybalko" userId="e69182bbdc908765" providerId="LiveId" clId="{96D4A7C2-5B64-4D4A-BA92-FF6064141C24}" dt="2023-05-22T18:25:54.708" v="1836" actId="403"/>
          <ac:spMkLst>
            <pc:docMk/>
            <pc:sldMk cId="297695791" sldId="397"/>
            <ac:spMk id="4" creationId="{5FCF2C60-C6AB-722E-A0F4-C0D3326B9DFC}"/>
          </ac:spMkLst>
        </pc:spChg>
        <pc:spChg chg="mod">
          <ac:chgData name="Ilia Rybalko" userId="e69182bbdc908765" providerId="LiveId" clId="{96D4A7C2-5B64-4D4A-BA92-FF6064141C24}" dt="2023-05-22T18:25:30.266" v="1826" actId="20577"/>
          <ac:spMkLst>
            <pc:docMk/>
            <pc:sldMk cId="297695791" sldId="397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8:25:32.158" v="1827" actId="478"/>
          <ac:picMkLst>
            <pc:docMk/>
            <pc:sldMk cId="297695791" sldId="397"/>
            <ac:picMk id="3" creationId="{8682B24C-25D8-A97A-4A0C-6BF67F8F718C}"/>
          </ac:picMkLst>
        </pc:picChg>
      </pc:sldChg>
      <pc:sldChg chg="addSp delSp modSp add mod">
        <pc:chgData name="Ilia Rybalko" userId="e69182bbdc908765" providerId="LiveId" clId="{96D4A7C2-5B64-4D4A-BA92-FF6064141C24}" dt="2023-05-22T18:27:12.955" v="1859" actId="14100"/>
        <pc:sldMkLst>
          <pc:docMk/>
          <pc:sldMk cId="3505360182" sldId="398"/>
        </pc:sldMkLst>
        <pc:spChg chg="del">
          <ac:chgData name="Ilia Rybalko" userId="e69182bbdc908765" providerId="LiveId" clId="{96D4A7C2-5B64-4D4A-BA92-FF6064141C24}" dt="2023-05-22T18:26:58.490" v="1852" actId="478"/>
          <ac:spMkLst>
            <pc:docMk/>
            <pc:sldMk cId="3505360182" sldId="398"/>
            <ac:spMk id="4" creationId="{5FCF2C60-C6AB-722E-A0F4-C0D3326B9DFC}"/>
          </ac:spMkLst>
        </pc:spChg>
        <pc:spChg chg="mod">
          <ac:chgData name="Ilia Rybalko" userId="e69182bbdc908765" providerId="LiveId" clId="{96D4A7C2-5B64-4D4A-BA92-FF6064141C24}" dt="2023-05-22T18:26:55.850" v="1851" actId="20577"/>
          <ac:spMkLst>
            <pc:docMk/>
            <pc:sldMk cId="3505360182" sldId="398"/>
            <ac:spMk id="150" creationId="{00000000-0000-0000-0000-000000000000}"/>
          </ac:spMkLst>
        </pc:spChg>
        <pc:picChg chg="add mod">
          <ac:chgData name="Ilia Rybalko" userId="e69182bbdc908765" providerId="LiveId" clId="{96D4A7C2-5B64-4D4A-BA92-FF6064141C24}" dt="2023-05-22T18:27:12.955" v="1859" actId="14100"/>
          <ac:picMkLst>
            <pc:docMk/>
            <pc:sldMk cId="3505360182" sldId="398"/>
            <ac:picMk id="2" creationId="{870919BF-7801-207A-53F6-F2CE94CAF086}"/>
          </ac:picMkLst>
        </pc:picChg>
      </pc:sldChg>
      <pc:sldChg chg="addSp delSp modSp add mod">
        <pc:chgData name="Ilia Rybalko" userId="e69182bbdc908765" providerId="LiveId" clId="{96D4A7C2-5B64-4D4A-BA92-FF6064141C24}" dt="2023-05-22T18:30:21.108" v="1891" actId="113"/>
        <pc:sldMkLst>
          <pc:docMk/>
          <pc:sldMk cId="2916642874" sldId="399"/>
        </pc:sldMkLst>
        <pc:spChg chg="add mod">
          <ac:chgData name="Ilia Rybalko" userId="e69182bbdc908765" providerId="LiveId" clId="{96D4A7C2-5B64-4D4A-BA92-FF6064141C24}" dt="2023-05-22T18:30:21.108" v="1891" actId="113"/>
          <ac:spMkLst>
            <pc:docMk/>
            <pc:sldMk cId="2916642874" sldId="399"/>
            <ac:spMk id="3" creationId="{14605B57-50BB-9C54-933D-66E7EE24C51C}"/>
          </ac:spMkLst>
        </pc:spChg>
        <pc:spChg chg="mod">
          <ac:chgData name="Ilia Rybalko" userId="e69182bbdc908765" providerId="LiveId" clId="{96D4A7C2-5B64-4D4A-BA92-FF6064141C24}" dt="2023-05-22T18:27:42.884" v="1868" actId="20577"/>
          <ac:spMkLst>
            <pc:docMk/>
            <pc:sldMk cId="2916642874" sldId="399"/>
            <ac:spMk id="150" creationId="{00000000-0000-0000-0000-000000000000}"/>
          </ac:spMkLst>
        </pc:spChg>
        <pc:picChg chg="del">
          <ac:chgData name="Ilia Rybalko" userId="e69182bbdc908765" providerId="LiveId" clId="{96D4A7C2-5B64-4D4A-BA92-FF6064141C24}" dt="2023-05-22T18:29:04.459" v="1869" actId="478"/>
          <ac:picMkLst>
            <pc:docMk/>
            <pc:sldMk cId="2916642874" sldId="399"/>
            <ac:picMk id="2" creationId="{870919BF-7801-207A-53F6-F2CE94CAF086}"/>
          </ac:picMkLst>
        </pc:picChg>
      </pc:sldChg>
      <pc:sldChg chg="modSp add mod">
        <pc:chgData name="Ilia Rybalko" userId="e69182bbdc908765" providerId="LiveId" clId="{96D4A7C2-5B64-4D4A-BA92-FF6064141C24}" dt="2023-05-22T18:50:54.453" v="1930" actId="20577"/>
        <pc:sldMkLst>
          <pc:docMk/>
          <pc:sldMk cId="349844541" sldId="400"/>
        </pc:sldMkLst>
        <pc:spChg chg="mod">
          <ac:chgData name="Ilia Rybalko" userId="e69182bbdc908765" providerId="LiveId" clId="{96D4A7C2-5B64-4D4A-BA92-FF6064141C24}" dt="2023-05-22T18:50:54.453" v="1930" actId="20577"/>
          <ac:spMkLst>
            <pc:docMk/>
            <pc:sldMk cId="349844541" sldId="400"/>
            <ac:spMk id="3" creationId="{14605B57-50BB-9C54-933D-66E7EE24C51C}"/>
          </ac:spMkLst>
        </pc:spChg>
        <pc:spChg chg="mod">
          <ac:chgData name="Ilia Rybalko" userId="e69182bbdc908765" providerId="LiveId" clId="{96D4A7C2-5B64-4D4A-BA92-FF6064141C24}" dt="2023-05-22T18:50:17.251" v="1907" actId="20577"/>
          <ac:spMkLst>
            <pc:docMk/>
            <pc:sldMk cId="349844541" sldId="400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5T18:32:05.542" v="2193" actId="20577"/>
        <pc:sldMkLst>
          <pc:docMk/>
          <pc:sldMk cId="2116086696" sldId="401"/>
        </pc:sldMkLst>
        <pc:spChg chg="del mod">
          <ac:chgData name="Ilia Rybalko" userId="e69182bbdc908765" providerId="LiveId" clId="{96D4A7C2-5B64-4D4A-BA92-FF6064141C24}" dt="2023-05-22T18:56:53.863" v="1962"/>
          <ac:spMkLst>
            <pc:docMk/>
            <pc:sldMk cId="2116086696" sldId="401"/>
            <ac:spMk id="3" creationId="{14605B57-50BB-9C54-933D-66E7EE24C51C}"/>
          </ac:spMkLst>
        </pc:spChg>
        <pc:spChg chg="add mod">
          <ac:chgData name="Ilia Rybalko" userId="e69182bbdc908765" providerId="LiveId" clId="{96D4A7C2-5B64-4D4A-BA92-FF6064141C24}" dt="2023-05-25T18:32:05.542" v="2193" actId="20577"/>
          <ac:spMkLst>
            <pc:docMk/>
            <pc:sldMk cId="2116086696" sldId="401"/>
            <ac:spMk id="4" creationId="{8757649E-D3B2-7C6F-0DDD-1CAF6C242DCD}"/>
          </ac:spMkLst>
        </pc:spChg>
        <pc:spChg chg="mod">
          <ac:chgData name="Ilia Rybalko" userId="e69182bbdc908765" providerId="LiveId" clId="{96D4A7C2-5B64-4D4A-BA92-FF6064141C24}" dt="2023-05-22T18:56:52.786" v="1960" actId="20577"/>
          <ac:spMkLst>
            <pc:docMk/>
            <pc:sldMk cId="2116086696" sldId="401"/>
            <ac:spMk id="150" creationId="{00000000-0000-0000-0000-000000000000}"/>
          </ac:spMkLst>
        </pc:spChg>
      </pc:sldChg>
      <pc:sldChg chg="addSp delSp modSp add mod">
        <pc:chgData name="Ilia Rybalko" userId="e69182bbdc908765" providerId="LiveId" clId="{96D4A7C2-5B64-4D4A-BA92-FF6064141C24}" dt="2023-05-22T18:58:20.170" v="1974" actId="1076"/>
        <pc:sldMkLst>
          <pc:docMk/>
          <pc:sldMk cId="2183427022" sldId="402"/>
        </pc:sldMkLst>
        <pc:spChg chg="del">
          <ac:chgData name="Ilia Rybalko" userId="e69182bbdc908765" providerId="LiveId" clId="{96D4A7C2-5B64-4D4A-BA92-FF6064141C24}" dt="2023-05-22T18:58:11.750" v="1971" actId="478"/>
          <ac:spMkLst>
            <pc:docMk/>
            <pc:sldMk cId="2183427022" sldId="402"/>
            <ac:spMk id="4" creationId="{8757649E-D3B2-7C6F-0DDD-1CAF6C242DCD}"/>
          </ac:spMkLst>
        </pc:spChg>
        <pc:picChg chg="add mod">
          <ac:chgData name="Ilia Rybalko" userId="e69182bbdc908765" providerId="LiveId" clId="{96D4A7C2-5B64-4D4A-BA92-FF6064141C24}" dt="2023-05-22T18:58:20.170" v="1974" actId="1076"/>
          <ac:picMkLst>
            <pc:docMk/>
            <pc:sldMk cId="2183427022" sldId="402"/>
            <ac:picMk id="12290" creationId="{11C00EE3-918C-5B31-E17B-D3486175C743}"/>
          </ac:picMkLst>
        </pc:picChg>
      </pc:sldChg>
      <pc:sldChg chg="addSp delSp modSp add mod">
        <pc:chgData name="Ilia Rybalko" userId="e69182bbdc908765" providerId="LiveId" clId="{96D4A7C2-5B64-4D4A-BA92-FF6064141C24}" dt="2023-05-25T18:05:03.175" v="2149" actId="403"/>
        <pc:sldMkLst>
          <pc:docMk/>
          <pc:sldMk cId="2414724747" sldId="403"/>
        </pc:sldMkLst>
        <pc:spChg chg="mod">
          <ac:chgData name="Ilia Rybalko" userId="e69182bbdc908765" providerId="LiveId" clId="{96D4A7C2-5B64-4D4A-BA92-FF6064141C24}" dt="2023-05-25T18:04:22.803" v="2142" actId="20577"/>
          <ac:spMkLst>
            <pc:docMk/>
            <pc:sldMk cId="2414724747" sldId="403"/>
            <ac:spMk id="2" creationId="{1C5FF57A-C5CE-A783-FA6A-4C341FA89BC6}"/>
          </ac:spMkLst>
        </pc:spChg>
        <pc:spChg chg="del">
          <ac:chgData name="Ilia Rybalko" userId="e69182bbdc908765" providerId="LiveId" clId="{96D4A7C2-5B64-4D4A-BA92-FF6064141C24}" dt="2023-05-25T18:03:52.911" v="2096" actId="478"/>
          <ac:spMkLst>
            <pc:docMk/>
            <pc:sldMk cId="2414724747" sldId="403"/>
            <ac:spMk id="3" creationId="{5F6D910D-976D-A5DF-99FA-D44C958FCE89}"/>
          </ac:spMkLst>
        </pc:spChg>
        <pc:spChg chg="add mod">
          <ac:chgData name="Ilia Rybalko" userId="e69182bbdc908765" providerId="LiveId" clId="{96D4A7C2-5B64-4D4A-BA92-FF6064141C24}" dt="2023-05-25T18:05:03.175" v="2149" actId="403"/>
          <ac:spMkLst>
            <pc:docMk/>
            <pc:sldMk cId="2414724747" sldId="403"/>
            <ac:spMk id="5" creationId="{040EFCE2-5C55-C650-DCBD-EBB30A53686D}"/>
          </ac:spMkLst>
        </pc:spChg>
        <pc:picChg chg="del">
          <ac:chgData name="Ilia Rybalko" userId="e69182bbdc908765" providerId="LiveId" clId="{96D4A7C2-5B64-4D4A-BA92-FF6064141C24}" dt="2023-05-25T18:03:53.429" v="2097" actId="478"/>
          <ac:picMkLst>
            <pc:docMk/>
            <pc:sldMk cId="2414724747" sldId="403"/>
            <ac:picMk id="4098" creationId="{05F626E5-450E-F7AD-7EF3-956E59CF193A}"/>
          </ac:picMkLst>
        </pc:picChg>
      </pc:sldChg>
      <pc:sldChg chg="modSp add mod">
        <pc:chgData name="Ilia Rybalko" userId="e69182bbdc908765" providerId="LiveId" clId="{96D4A7C2-5B64-4D4A-BA92-FF6064141C24}" dt="2023-05-25T18:06:08.974" v="2186" actId="403"/>
        <pc:sldMkLst>
          <pc:docMk/>
          <pc:sldMk cId="3259188299" sldId="404"/>
        </pc:sldMkLst>
        <pc:spChg chg="mod">
          <ac:chgData name="Ilia Rybalko" userId="e69182bbdc908765" providerId="LiveId" clId="{96D4A7C2-5B64-4D4A-BA92-FF6064141C24}" dt="2023-05-25T18:05:47.908" v="2180" actId="20577"/>
          <ac:spMkLst>
            <pc:docMk/>
            <pc:sldMk cId="3259188299" sldId="404"/>
            <ac:spMk id="2" creationId="{1C5FF57A-C5CE-A783-FA6A-4C341FA89BC6}"/>
          </ac:spMkLst>
        </pc:spChg>
        <pc:spChg chg="mod">
          <ac:chgData name="Ilia Rybalko" userId="e69182bbdc908765" providerId="LiveId" clId="{96D4A7C2-5B64-4D4A-BA92-FF6064141C24}" dt="2023-05-25T18:06:08.974" v="2186" actId="403"/>
          <ac:spMkLst>
            <pc:docMk/>
            <pc:sldMk cId="3259188299" sldId="404"/>
            <ac:spMk id="5" creationId="{040EFCE2-5C55-C650-DCBD-EBB30A53686D}"/>
          </ac:spMkLst>
        </pc:spChg>
      </pc:sldChg>
      <pc:sldChg chg="add del">
        <pc:chgData name="Ilia Rybalko" userId="e69182bbdc908765" providerId="LiveId" clId="{96D4A7C2-5B64-4D4A-BA92-FF6064141C24}" dt="2023-05-25T18:05:36.240" v="2152" actId="2890"/>
        <pc:sldMkLst>
          <pc:docMk/>
          <pc:sldMk cId="831710846" sldId="405"/>
        </pc:sldMkLst>
      </pc:sldChg>
    </pc:docChg>
  </pc:docChgLst>
  <pc:docChgLst>
    <pc:chgData name="Ilia Rybalko" userId="e69182bbdc908765" providerId="LiveId" clId="{2D1860A2-B5F6-49D6-B555-722EB62F2355}"/>
    <pc:docChg chg="modSld">
      <pc:chgData name="Ilia Rybalko" userId="e69182bbdc908765" providerId="LiveId" clId="{2D1860A2-B5F6-49D6-B555-722EB62F2355}" dt="2023-08-18T16:21:52.751" v="0" actId="1076"/>
      <pc:docMkLst>
        <pc:docMk/>
      </pc:docMkLst>
      <pc:sldChg chg="modSp mod">
        <pc:chgData name="Ilia Rybalko" userId="e69182bbdc908765" providerId="LiveId" clId="{2D1860A2-B5F6-49D6-B555-722EB62F2355}" dt="2023-08-18T16:21:52.751" v="0" actId="1076"/>
        <pc:sldMkLst>
          <pc:docMk/>
          <pc:sldMk cId="0" sldId="269"/>
        </pc:sldMkLst>
        <pc:spChg chg="mod">
          <ac:chgData name="Ilia Rybalko" userId="e69182bbdc908765" providerId="LiveId" clId="{2D1860A2-B5F6-49D6-B555-722EB62F2355}" dt="2023-08-18T16:21:52.751" v="0" actId="1076"/>
          <ac:spMkLst>
            <pc:docMk/>
            <pc:sldMk cId="0" sldId="269"/>
            <ac:spMk id="19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838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9496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4980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0931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8898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688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578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004772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3900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60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3106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671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081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624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0835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1938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289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315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8566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2285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585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315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769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4195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522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373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0400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2329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804517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23813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5975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1897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7909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115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532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5910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64999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980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499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942626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5025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19558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5870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99855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106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033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03809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5353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927314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397113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75283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71400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>
            <a:spLocks noGrp="1"/>
          </p:cNvSpPr>
          <p:nvPr>
            <p:ph type="pic" idx="2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5"/>
          <p:cNvSpPr txBox="1">
            <a:spLocks noGrp="1"/>
          </p:cNvSpPr>
          <p:nvPr>
            <p:ph type="body" idx="1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>
            <a:spLocks noGrp="1"/>
          </p:cNvSpPr>
          <p:nvPr>
            <p:ph type="title"/>
          </p:nvPr>
        </p:nvSpPr>
        <p:spPr>
          <a:xfrm rot="5400000">
            <a:off x="7683223" y="2506386"/>
            <a:ext cx="5811838" cy="152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body" idx="1"/>
          </p:nvPr>
        </p:nvSpPr>
        <p:spPr>
          <a:xfrm rot="5400000">
            <a:off x="2372260" y="-1168935"/>
            <a:ext cx="5811838" cy="887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467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575" tIns="142575" rIns="142575" bIns="1425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Google Shape;14;p9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67622" y="282460"/>
            <a:ext cx="428978" cy="386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89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tutorial/java/nutsandbolts/arrays.html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habr.com/ru/company/netologyru/blog/334914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abr.com/ru/post/156361/" TargetMode="External"/><Relationship Id="rId5" Type="http://schemas.openxmlformats.org/officeDocument/2006/relationships/hyperlink" Target="https://habr.com/ru/post/422259/" TargetMode="External"/><Relationship Id="rId4" Type="http://schemas.openxmlformats.org/officeDocument/2006/relationships/hyperlink" Target="https://habr.com/ru/post/310794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700" y="977900"/>
            <a:ext cx="1772211" cy="3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3900" y="0"/>
            <a:ext cx="6386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6100" y="1358900"/>
            <a:ext cx="5295900" cy="54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774700" y="5949950"/>
            <a:ext cx="13652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2F4F"/>
              </a:buClr>
              <a:buSzPts val="1800"/>
              <a:buFont typeface="Raleway"/>
              <a:buNone/>
            </a:pPr>
            <a:r>
              <a:rPr lang="ru-RU" sz="1800" b="0" i="0" u="none" strike="noStrike" cap="none">
                <a:solidFill>
                  <a:srgbClr val="002F4F"/>
                </a:solidFill>
                <a:latin typeface="Raleway"/>
                <a:ea typeface="Raleway"/>
                <a:cs typeface="Raleway"/>
                <a:sym typeface="Raleway"/>
              </a:rPr>
              <a:t>astondevs.ru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774700" y="1674025"/>
            <a:ext cx="10213800" cy="4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0"/>
              <a:buFont typeface="Arial"/>
              <a:buNone/>
            </a:pPr>
            <a:r>
              <a:rPr lang="ru-RU" sz="8250">
                <a:solidFill>
                  <a:srgbClr val="002F4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Java коллекции</a:t>
            </a:r>
            <a:endParaRPr sz="82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226970"/>
            <a:ext cx="374332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>
            <a:off x="7504400" y="1153825"/>
            <a:ext cx="35628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Объявление массивов: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byte[ ] anArrayOfBytes; 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short[ ] anArrayOfShorts; 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long[ ] anArrayOfLongs; 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float[ ] anArrayOfFloats; 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double[ ] anArrayOfDoubles; 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boolean[ ] anArrayOfBooleans; 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char[ ] anArrayOfChars; 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String[ ] anArrayOfStrings; 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7504409" y="4442387"/>
            <a:ext cx="33207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Инициализация массивов: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int[ ] anArray = { 100, 200, 300, 400, 500, 600, 700, 800, 900, 1000 };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int[ ] anArray = new int [10]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911559" y="3285122"/>
            <a:ext cx="63126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Массивы занимают изначально определенный отрезок памяти который задается  его размером. Поскольку все размеры ячеек одинаковые, массив обеспечивает доступ к ячейке за КОНСТАНТНОЕ время! 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Для этого берется 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Ячейка = адрес в памяти +  размер ячеек * количество ячеек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>
                <a:latin typeface="Raleway Light"/>
                <a:ea typeface="Raleway Light"/>
                <a:cs typeface="Raleway Light"/>
                <a:sym typeface="Raleway Light"/>
              </a:rPr>
              <a:t>Массив</a:t>
            </a:r>
            <a:endParaRPr sz="52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86100" y="1609225"/>
            <a:ext cx="67533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Стеки работают по принципу последний </a:t>
            </a:r>
            <a:r>
              <a:rPr lang="ru-RU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вошел</a:t>
            </a: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– первый вышел.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Основаны на двух разных подходах – массива и очереди.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Указатель всегда смотрит на голову стека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 случае если очередь всегда будет одинаковой длинны мы создаем массив. И работаем изменяя адрес головы стека на 1.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 случае списка меняется адрес головы стека на последний записанный адрес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Можем на основе него совершать реверс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>
                <a:latin typeface="Raleway Light"/>
                <a:ea typeface="Raleway Light"/>
                <a:cs typeface="Raleway Light"/>
                <a:sym typeface="Raleway Light"/>
              </a:rPr>
              <a:t>Стек</a:t>
            </a:r>
            <a:endParaRPr sz="52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400" y="1609225"/>
            <a:ext cx="44005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 txBox="1"/>
          <p:nvPr/>
        </p:nvSpPr>
        <p:spPr>
          <a:xfrm>
            <a:off x="586100" y="2077297"/>
            <a:ext cx="63126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Очереди работают по принципу первый </a:t>
            </a:r>
            <a:r>
              <a:rPr lang="ru-RU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вошел</a:t>
            </a: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– первый вышел.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Основаны на </a:t>
            </a:r>
            <a:r>
              <a:rPr lang="ru-RU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двух</a:t>
            </a: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разных подходах – массива и очереди.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Указатель всегда смотрит на голову списка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Реализуется при реверса стека.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>
                <a:latin typeface="Raleway Light"/>
                <a:ea typeface="Raleway Light"/>
                <a:cs typeface="Raleway Light"/>
                <a:sym typeface="Raleway Light"/>
              </a:rPr>
              <a:t>Очередь</a:t>
            </a:r>
            <a:endParaRPr sz="52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450" y="1143000"/>
            <a:ext cx="4107533" cy="55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365750" y="1617121"/>
            <a:ext cx="9413281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b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</a:b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Java Collection - это фреймворк в языке программирования Java, предназначенный для работы с группами объектов. Он предоставляет классы и интерфейсы, которые позволяют создавать, хранить, обрабатывать и управлять коллекциями объектов.</a:t>
            </a:r>
          </a:p>
          <a:p>
            <a:pPr algn="l"/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Коллекция в Java представляет собой контейнер, который содержит набор элементов одного типа или различных типов. Она может быть динамически расширяемой, что означает, что размер коллекции может изменяться в процессе выполнения программы.</a:t>
            </a: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40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en-US" sz="5250" dirty="0">
                <a:latin typeface="Raleway Light"/>
                <a:ea typeface="Raleway Light"/>
                <a:cs typeface="Raleway Light"/>
                <a:sym typeface="Raleway Light"/>
              </a:rPr>
              <a:t>Java Collection</a:t>
            </a:r>
            <a:endParaRPr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622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365750" y="1617121"/>
            <a:ext cx="11334637" cy="470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latin typeface="Raleway" pitchFamily="2" charset="-52"/>
              </a:rPr>
              <a:t>Примитивные типы нельзя хранить в коллекции.</a:t>
            </a:r>
          </a:p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latin typeface="Raleway" pitchFamily="2" charset="-52"/>
              </a:rPr>
              <a:t>Хранимые в коллекции объекты называются элементами.</a:t>
            </a:r>
          </a:p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latin typeface="Raleway" pitchFamily="2" charset="-52"/>
              </a:rPr>
              <a:t>Коллекции могут хранить только ссылки на объекты</a:t>
            </a:r>
          </a:p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latin typeface="Raleway" pitchFamily="2" charset="-52"/>
              </a:rPr>
              <a:t>Классы коллекций хранятся в пакете </a:t>
            </a:r>
            <a:r>
              <a:rPr lang="ru-RU" sz="2400" dirty="0" err="1">
                <a:latin typeface="Raleway" pitchFamily="2" charset="-52"/>
              </a:rPr>
              <a:t>java</a:t>
            </a:r>
            <a:r>
              <a:rPr lang="ru-RU" sz="2400" dirty="0">
                <a:latin typeface="Raleway" pitchFamily="2" charset="-52"/>
              </a:rPr>
              <a:t>. </a:t>
            </a:r>
            <a:r>
              <a:rPr lang="ru-RU" sz="2400" dirty="0" err="1">
                <a:latin typeface="Raleway" pitchFamily="2" charset="-52"/>
              </a:rPr>
              <a:t>util</a:t>
            </a:r>
            <a:r>
              <a:rPr lang="ru-RU" sz="2400" dirty="0">
                <a:latin typeface="Raleway" pitchFamily="2" charset="-52"/>
              </a:rPr>
              <a:t>.</a:t>
            </a:r>
          </a:p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latin typeface="Raleway" pitchFamily="2" charset="-52"/>
              </a:rPr>
              <a:t>Библиотека классов и интерфейсов для поддержки коллекций называется Java </a:t>
            </a:r>
            <a:r>
              <a:rPr lang="ru-RU" sz="2400" dirty="0" err="1">
                <a:latin typeface="Raleway" pitchFamily="2" charset="-52"/>
              </a:rPr>
              <a:t>collections</a:t>
            </a:r>
            <a:r>
              <a:rPr lang="ru-RU" sz="2400" dirty="0">
                <a:latin typeface="Raleway" pitchFamily="2" charset="-52"/>
              </a:rPr>
              <a:t> </a:t>
            </a:r>
            <a:r>
              <a:rPr lang="ru-RU" sz="2400" dirty="0" err="1">
                <a:latin typeface="Raleway" pitchFamily="2" charset="-52"/>
              </a:rPr>
              <a:t>framework</a:t>
            </a:r>
            <a:r>
              <a:rPr lang="ru-RU" sz="2400" dirty="0">
                <a:latin typeface="Raleway" pitchFamily="2" charset="-52"/>
              </a:rPr>
              <a:t> (JCF). Он появился начиная с версии Java 1.2. В версии 1.5 в JCF добавили поддержку обобщений.</a:t>
            </a:r>
          </a:p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latin typeface="Raleway" pitchFamily="2" charset="-52"/>
              </a:rPr>
              <a:t>Помимо соответствующих классов и интерфейсов, в JCF реализовано множество общеупотребительных алгоритмов для поиска, сортировки и т.п.</a:t>
            </a: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dirty="0">
              <a:sym typeface="Raleway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Коллекции</a:t>
            </a:r>
            <a:endParaRPr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7083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Иерархия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14" name="Picture 2" descr="Collections in Java - javatpoint">
            <a:extLst>
              <a:ext uri="{FF2B5EF4-FFF2-40B4-BE49-F238E27FC236}">
                <a16:creationId xmlns:a16="http://schemas.microsoft.com/office/drawing/2014/main" id="{052447B0-4BAE-00B7-7FB3-DE87E556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0" y="1622323"/>
            <a:ext cx="6633435" cy="46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EFAB62-3311-70AD-9484-0D56C609C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050" y="1622323"/>
            <a:ext cx="45624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6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en-US" sz="5250" dirty="0" err="1">
                <a:latin typeface="Raleway Light"/>
                <a:ea typeface="Calibri"/>
                <a:cs typeface="Calibri"/>
                <a:sym typeface="Raleway Light"/>
              </a:rPr>
              <a:t>Iterable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5;p6">
            <a:extLst>
              <a:ext uri="{FF2B5EF4-FFF2-40B4-BE49-F238E27FC236}">
                <a16:creationId xmlns:a16="http://schemas.microsoft.com/office/drawing/2014/main" id="{0BE8DBD2-6E2C-A7DB-6BD3-3108830B94B1}"/>
              </a:ext>
            </a:extLst>
          </p:cNvPr>
          <p:cNvSpPr txBox="1"/>
          <p:nvPr/>
        </p:nvSpPr>
        <p:spPr>
          <a:xfrm>
            <a:off x="365750" y="1586496"/>
            <a:ext cx="10494461" cy="436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91650" rIns="91650" bIns="91650" anchor="t" anchorCtr="0">
            <a:no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Интерфейс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Iterable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является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корневым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интерфейсом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для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всех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классов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коллекций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Интерфейс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Collection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вместе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со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всеми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его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подклассы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также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реализуют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интерфейс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Iterable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</a:t>
            </a:r>
            <a:endParaRPr sz="32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	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Имеет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один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метод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Iterator&lt;T&gt; iterator()</a:t>
            </a:r>
            <a:endParaRPr sz="3200" b="1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641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Итератор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7D9E204-FBE7-E591-6075-434B79A4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0" y="1298500"/>
            <a:ext cx="11678767" cy="5386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ru-KZ" altLang="ru-KZ" sz="1800" dirty="0"/>
              <a:t>В Java </a:t>
            </a:r>
            <a:r>
              <a:rPr lang="ru-KZ" altLang="ru-KZ" sz="1800" dirty="0" err="1"/>
              <a:t>Iterator</a:t>
            </a:r>
            <a:r>
              <a:rPr lang="ru-KZ" altLang="ru-KZ" sz="1800" dirty="0"/>
              <a:t> - это интерфейс, предоставляющий способ последовательного перебора элементов в коллекции. Он является частью Java Collection Framework и определяет методы для доступа и обхода элементов коллекции.</a:t>
            </a:r>
            <a:endParaRPr lang="en-US" altLang="ru-KZ" sz="1800" dirty="0"/>
          </a:p>
          <a:p>
            <a:pPr lvl="0">
              <a:buClrTx/>
            </a:pPr>
            <a:endParaRPr lang="ru-KZ" altLang="ru-KZ" sz="1800" dirty="0"/>
          </a:p>
          <a:p>
            <a:pPr lvl="0">
              <a:buClrTx/>
            </a:pPr>
            <a:r>
              <a:rPr lang="ru-KZ" altLang="ru-KZ" sz="1800" dirty="0"/>
              <a:t>Интерфейс </a:t>
            </a:r>
            <a:r>
              <a:rPr lang="ru-KZ" altLang="ru-KZ" sz="1800" dirty="0" err="1"/>
              <a:t>Iterator</a:t>
            </a:r>
            <a:r>
              <a:rPr lang="ru-KZ" altLang="ru-KZ" sz="1800" dirty="0"/>
              <a:t> определен в пакете </a:t>
            </a:r>
            <a:r>
              <a:rPr lang="ru-KZ" altLang="ru-KZ" sz="1800" dirty="0" err="1"/>
              <a:t>java.util</a:t>
            </a:r>
            <a:r>
              <a:rPr lang="ru-KZ" altLang="ru-KZ" sz="1800" dirty="0"/>
              <a:t> и содержит следующие методы:</a:t>
            </a:r>
          </a:p>
          <a:p>
            <a:pPr marL="342900" lvl="0" indent="-342900">
              <a:buClrTx/>
              <a:buFont typeface="+mj-lt"/>
              <a:buAutoNum type="arabicPeriod"/>
            </a:pPr>
            <a:r>
              <a:rPr lang="ru-KZ" altLang="ru-KZ" sz="1800" dirty="0" err="1"/>
              <a:t>boolean</a:t>
            </a:r>
            <a:r>
              <a:rPr lang="ru-KZ" altLang="ru-KZ" sz="1800" dirty="0"/>
              <a:t> </a:t>
            </a:r>
            <a:r>
              <a:rPr lang="ru-KZ" altLang="ru-KZ" sz="1800" dirty="0" err="1"/>
              <a:t>hasNext</a:t>
            </a:r>
            <a:r>
              <a:rPr lang="ru-KZ" altLang="ru-KZ" sz="1800" dirty="0"/>
              <a:t>(): Возвращает значение </a:t>
            </a:r>
            <a:r>
              <a:rPr lang="ru-KZ" altLang="ru-KZ" sz="1800" dirty="0" err="1"/>
              <a:t>true</a:t>
            </a:r>
            <a:r>
              <a:rPr lang="ru-KZ" altLang="ru-KZ" sz="1800" dirty="0"/>
              <a:t>, если в коллекции есть следующий элемент, который можно извлечь методом </a:t>
            </a:r>
            <a:r>
              <a:rPr lang="ru-KZ" altLang="ru-KZ" sz="1800" dirty="0" err="1"/>
              <a:t>next</a:t>
            </a:r>
            <a:r>
              <a:rPr lang="ru-KZ" altLang="ru-KZ" sz="1800" dirty="0"/>
              <a:t>(). Если все элементы коллекции были пройдены, возвращает </a:t>
            </a:r>
            <a:r>
              <a:rPr lang="ru-KZ" altLang="ru-KZ" sz="1800" dirty="0" err="1"/>
              <a:t>false</a:t>
            </a:r>
            <a:r>
              <a:rPr lang="ru-KZ" altLang="ru-KZ" sz="1800" dirty="0"/>
              <a:t>.</a:t>
            </a:r>
          </a:p>
          <a:p>
            <a:pPr marL="342900" lvl="0" indent="-342900">
              <a:buClrTx/>
              <a:buFont typeface="+mj-lt"/>
              <a:buAutoNum type="arabicPeriod"/>
            </a:pPr>
            <a:r>
              <a:rPr lang="ru-KZ" altLang="ru-KZ" sz="1800" dirty="0"/>
              <a:t>E </a:t>
            </a:r>
            <a:r>
              <a:rPr lang="ru-KZ" altLang="ru-KZ" sz="1800" dirty="0" err="1"/>
              <a:t>next</a:t>
            </a:r>
            <a:r>
              <a:rPr lang="ru-KZ" altLang="ru-KZ" sz="1800" dirty="0"/>
              <a:t>(): Возвращает следующий элемент из коллекции. Итератор перемещается к следующему элементу в коллекции при каждом вызове этого метода.</a:t>
            </a:r>
          </a:p>
          <a:p>
            <a:pPr marL="342900" lvl="0" indent="-342900">
              <a:buClrTx/>
              <a:buFont typeface="+mj-lt"/>
              <a:buAutoNum type="arabicPeriod"/>
            </a:pPr>
            <a:r>
              <a:rPr lang="ru-KZ" altLang="ru-KZ" sz="1800" dirty="0" err="1"/>
              <a:t>void</a:t>
            </a:r>
            <a:r>
              <a:rPr lang="ru-KZ" altLang="ru-KZ" sz="1800" dirty="0"/>
              <a:t> </a:t>
            </a:r>
            <a:r>
              <a:rPr lang="ru-KZ" altLang="ru-KZ" sz="1800" dirty="0" err="1"/>
              <a:t>remove</a:t>
            </a:r>
            <a:r>
              <a:rPr lang="ru-KZ" altLang="ru-KZ" sz="1800" dirty="0"/>
              <a:t>(): Удаляет текущий элемент из коллекции. Этот метод может быть вызван только после вызова метода </a:t>
            </a:r>
            <a:r>
              <a:rPr lang="ru-KZ" altLang="ru-KZ" sz="1800" dirty="0" err="1"/>
              <a:t>next</a:t>
            </a:r>
            <a:r>
              <a:rPr lang="ru-KZ" altLang="ru-KZ" sz="1800" dirty="0"/>
              <a:t>(). Если элемент был удален успешно, то состояние коллекции изменяется соответствующим образом.</a:t>
            </a:r>
            <a:endParaRPr lang="en-US" altLang="ru-KZ" sz="1800" dirty="0"/>
          </a:p>
          <a:p>
            <a:pPr lvl="0">
              <a:buClrTx/>
            </a:pPr>
            <a:endParaRPr lang="ru-KZ" altLang="ru-KZ" sz="1800" dirty="0"/>
          </a:p>
          <a:p>
            <a:pPr lvl="0">
              <a:buClrTx/>
            </a:pPr>
            <a:r>
              <a:rPr lang="ru-KZ" altLang="ru-KZ" sz="1800" dirty="0"/>
              <a:t>Итераторы используются для безопасного обхода элементов коллекции независимо от ее конкретной реализации. Они предоставляют универсальный способ доступа к элементам и позволяют выполнять операции, такие как чтение, удаление или модификация элементов коллекции.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ru-KZ" altLang="ru-KZ" sz="1800" dirty="0"/>
            </a:br>
            <a:endParaRPr lang="ru-KZ" altLang="ru-KZ" sz="1800" dirty="0"/>
          </a:p>
        </p:txBody>
      </p:sp>
    </p:spTree>
    <p:extLst>
      <p:ext uri="{BB962C8B-B14F-4D97-AF65-F5344CB8AC3E}">
        <p14:creationId xmlns:p14="http://schemas.microsoft.com/office/powerpoint/2010/main" val="7910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Итератор</a:t>
            </a: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 </a:t>
            </a: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пример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61C6C-6E94-51AC-1F21-84B13038C03F}"/>
              </a:ext>
            </a:extLst>
          </p:cNvPr>
          <p:cNvSpPr txBox="1"/>
          <p:nvPr/>
        </p:nvSpPr>
        <p:spPr>
          <a:xfrm>
            <a:off x="365750" y="1689075"/>
            <a:ext cx="825714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sz="2000" dirty="0"/>
              <a:t>List&lt;</a:t>
            </a:r>
            <a:r>
              <a:rPr lang="ru-KZ" sz="2000" dirty="0" err="1"/>
              <a:t>String</a:t>
            </a:r>
            <a:r>
              <a:rPr lang="ru-KZ" sz="2000" dirty="0"/>
              <a:t>&gt; </a:t>
            </a:r>
            <a:r>
              <a:rPr lang="ru-KZ" sz="2000" dirty="0" err="1"/>
              <a:t>names</a:t>
            </a:r>
            <a:r>
              <a:rPr lang="ru-KZ" sz="2000" dirty="0"/>
              <a:t> = </a:t>
            </a:r>
            <a:r>
              <a:rPr lang="ru-KZ" sz="2000" dirty="0" err="1"/>
              <a:t>new</a:t>
            </a:r>
            <a:r>
              <a:rPr lang="ru-KZ" sz="2000" dirty="0"/>
              <a:t> </a:t>
            </a:r>
            <a:r>
              <a:rPr lang="ru-KZ" sz="2000" dirty="0" err="1"/>
              <a:t>ArrayList</a:t>
            </a:r>
            <a:r>
              <a:rPr lang="ru-KZ" sz="2000" dirty="0"/>
              <a:t>&lt;&gt;();</a:t>
            </a:r>
          </a:p>
          <a:p>
            <a:r>
              <a:rPr lang="ru-KZ" sz="2000" dirty="0" err="1"/>
              <a:t>names.add</a:t>
            </a:r>
            <a:r>
              <a:rPr lang="ru-KZ" sz="2000" dirty="0"/>
              <a:t>("John");</a:t>
            </a:r>
          </a:p>
          <a:p>
            <a:r>
              <a:rPr lang="ru-KZ" sz="2000" dirty="0" err="1"/>
              <a:t>names.add</a:t>
            </a:r>
            <a:r>
              <a:rPr lang="ru-KZ" sz="2000" dirty="0"/>
              <a:t>("</a:t>
            </a:r>
            <a:r>
              <a:rPr lang="ru-KZ" sz="2000" dirty="0" err="1"/>
              <a:t>Jane</a:t>
            </a:r>
            <a:r>
              <a:rPr lang="ru-KZ" sz="2000" dirty="0"/>
              <a:t>");</a:t>
            </a:r>
          </a:p>
          <a:p>
            <a:r>
              <a:rPr lang="ru-KZ" sz="2000" dirty="0" err="1"/>
              <a:t>names.add</a:t>
            </a:r>
            <a:r>
              <a:rPr lang="ru-KZ" sz="2000" dirty="0"/>
              <a:t>("</a:t>
            </a:r>
            <a:r>
              <a:rPr lang="ru-KZ" sz="2000" dirty="0" err="1"/>
              <a:t>Alice</a:t>
            </a:r>
            <a:r>
              <a:rPr lang="ru-KZ" sz="2000" dirty="0"/>
              <a:t>");</a:t>
            </a:r>
          </a:p>
          <a:p>
            <a:endParaRPr lang="ru-KZ" sz="2000" dirty="0"/>
          </a:p>
          <a:p>
            <a:r>
              <a:rPr lang="ru-KZ" sz="2000" dirty="0" err="1"/>
              <a:t>Iterator</a:t>
            </a:r>
            <a:r>
              <a:rPr lang="ru-KZ" sz="2000" dirty="0"/>
              <a:t>&lt;</a:t>
            </a:r>
            <a:r>
              <a:rPr lang="ru-KZ" sz="2000" dirty="0" err="1"/>
              <a:t>String</a:t>
            </a:r>
            <a:r>
              <a:rPr lang="ru-KZ" sz="2000" dirty="0"/>
              <a:t>&gt; </a:t>
            </a:r>
            <a:r>
              <a:rPr lang="ru-KZ" sz="2000" dirty="0" err="1"/>
              <a:t>iterator</a:t>
            </a:r>
            <a:r>
              <a:rPr lang="ru-KZ" sz="2000" dirty="0"/>
              <a:t> = </a:t>
            </a:r>
            <a:r>
              <a:rPr lang="ru-KZ" sz="2000" dirty="0" err="1"/>
              <a:t>names.iterator</a:t>
            </a:r>
            <a:r>
              <a:rPr lang="ru-KZ" sz="2000" dirty="0"/>
              <a:t>();</a:t>
            </a:r>
          </a:p>
          <a:p>
            <a:r>
              <a:rPr lang="ru-KZ" sz="2000" dirty="0" err="1"/>
              <a:t>while</a:t>
            </a:r>
            <a:r>
              <a:rPr lang="ru-KZ" sz="2000" dirty="0"/>
              <a:t> (</a:t>
            </a:r>
            <a:r>
              <a:rPr lang="ru-KZ" sz="2000" dirty="0" err="1"/>
              <a:t>iterator.hasNext</a:t>
            </a:r>
            <a:r>
              <a:rPr lang="ru-KZ" sz="2000" dirty="0"/>
              <a:t>()) {</a:t>
            </a:r>
          </a:p>
          <a:p>
            <a:r>
              <a:rPr lang="ru-KZ" sz="2000" dirty="0"/>
              <a:t>    </a:t>
            </a:r>
            <a:r>
              <a:rPr lang="ru-KZ" sz="2000" dirty="0" err="1"/>
              <a:t>String</a:t>
            </a:r>
            <a:r>
              <a:rPr lang="ru-KZ" sz="2000" dirty="0"/>
              <a:t> </a:t>
            </a:r>
            <a:r>
              <a:rPr lang="ru-KZ" sz="2000" dirty="0" err="1"/>
              <a:t>name</a:t>
            </a:r>
            <a:r>
              <a:rPr lang="ru-KZ" sz="2000" dirty="0"/>
              <a:t> = </a:t>
            </a:r>
            <a:r>
              <a:rPr lang="ru-KZ" sz="2000" dirty="0" err="1"/>
              <a:t>iterator.next</a:t>
            </a:r>
            <a:r>
              <a:rPr lang="ru-KZ" sz="2000" dirty="0"/>
              <a:t>();</a:t>
            </a:r>
          </a:p>
          <a:p>
            <a:r>
              <a:rPr lang="ru-KZ" sz="2000" dirty="0"/>
              <a:t>    </a:t>
            </a:r>
            <a:r>
              <a:rPr lang="ru-KZ" sz="2000" dirty="0" err="1"/>
              <a:t>System.out.println</a:t>
            </a:r>
            <a:r>
              <a:rPr lang="ru-KZ" sz="2000" dirty="0"/>
              <a:t>(</a:t>
            </a:r>
            <a:r>
              <a:rPr lang="ru-KZ" sz="2000" dirty="0" err="1"/>
              <a:t>name</a:t>
            </a:r>
            <a:r>
              <a:rPr lang="ru-KZ" sz="2000" dirty="0"/>
              <a:t>);</a:t>
            </a:r>
          </a:p>
          <a:p>
            <a:r>
              <a:rPr lang="ru-KZ" sz="2000" dirty="0"/>
              <a:t>}</a:t>
            </a:r>
          </a:p>
          <a:p>
            <a:endParaRPr lang="ru-KZ" sz="2000" dirty="0"/>
          </a:p>
        </p:txBody>
      </p:sp>
    </p:spTree>
    <p:extLst>
      <p:ext uri="{BB962C8B-B14F-4D97-AF65-F5344CB8AC3E}">
        <p14:creationId xmlns:p14="http://schemas.microsoft.com/office/powerpoint/2010/main" val="1651351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en-US" sz="5250" b="0" i="0" u="none" strike="noStrike" cap="none" dirty="0" err="1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ListIterator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7692C1-5967-F163-DC75-0839838E7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0" y="1113838"/>
            <a:ext cx="10961012" cy="50788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KZ" altLang="ru-KZ" sz="1600" dirty="0">
                <a:latin typeface="Raleway" pitchFamily="2" charset="-52"/>
              </a:rPr>
              <a:t>В Java </a:t>
            </a:r>
            <a:r>
              <a:rPr lang="ru-KZ" altLang="ru-KZ" sz="1600" dirty="0" err="1">
                <a:latin typeface="Raleway" pitchFamily="2" charset="-52"/>
              </a:rPr>
              <a:t>ListIterator</a:t>
            </a:r>
            <a:r>
              <a:rPr lang="ru-KZ" altLang="ru-KZ" sz="1600" dirty="0">
                <a:latin typeface="Raleway" pitchFamily="2" charset="-52"/>
              </a:rPr>
              <a:t> - это интерфейс, расширяющий интерфейс </a:t>
            </a:r>
            <a:r>
              <a:rPr lang="ru-KZ" altLang="ru-KZ" sz="1600" dirty="0" err="1">
                <a:latin typeface="Raleway" pitchFamily="2" charset="-52"/>
              </a:rPr>
              <a:t>Iterator</a:t>
            </a:r>
            <a:r>
              <a:rPr lang="ru-KZ" altLang="ru-KZ" sz="1600" dirty="0">
                <a:latin typeface="Raleway" pitchFamily="2" charset="-52"/>
              </a:rPr>
              <a:t>, предоставляющий дополнительные операции для манипуляции с элементами в списке. Он также является частью Java Collection Framework и определен в пакете </a:t>
            </a:r>
            <a:r>
              <a:rPr lang="ru-KZ" altLang="ru-KZ" sz="1600" dirty="0" err="1">
                <a:latin typeface="Raleway" pitchFamily="2" charset="-52"/>
              </a:rPr>
              <a:t>java.util</a:t>
            </a:r>
            <a:r>
              <a:rPr lang="ru-KZ" altLang="ru-KZ" sz="1600" dirty="0">
                <a:latin typeface="Raleway" pitchFamily="2" charset="-52"/>
              </a:rPr>
              <a:t>.</a:t>
            </a:r>
            <a:endParaRPr lang="en-US" altLang="ru-KZ" sz="1600" dirty="0">
              <a:latin typeface="Raleway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KZ" altLang="ru-KZ" sz="1600" dirty="0">
              <a:latin typeface="Raleway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KZ" altLang="ru-KZ" sz="1600" dirty="0" err="1">
                <a:latin typeface="Raleway" pitchFamily="2" charset="-52"/>
              </a:rPr>
              <a:t>ListIterator</a:t>
            </a:r>
            <a:r>
              <a:rPr lang="ru-KZ" altLang="ru-KZ" sz="1600" dirty="0">
                <a:latin typeface="Raleway" pitchFamily="2" charset="-52"/>
              </a:rPr>
              <a:t> предоставляет все методы интерфейса </a:t>
            </a:r>
            <a:r>
              <a:rPr lang="ru-KZ" altLang="ru-KZ" sz="1600" dirty="0" err="1">
                <a:latin typeface="Raleway" pitchFamily="2" charset="-52"/>
              </a:rPr>
              <a:t>Iterator</a:t>
            </a:r>
            <a:r>
              <a:rPr lang="ru-KZ" altLang="ru-KZ" sz="1600" dirty="0">
                <a:latin typeface="Raleway" pitchFamily="2" charset="-52"/>
              </a:rPr>
              <a:t> и добавляет следующие дополнительные методы: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dirty="0" err="1">
                <a:latin typeface="Raleway" pitchFamily="2" charset="-52"/>
              </a:rPr>
              <a:t>boolean</a:t>
            </a:r>
            <a:r>
              <a:rPr lang="ru-KZ" altLang="ru-KZ" sz="1600" dirty="0">
                <a:latin typeface="Raleway" pitchFamily="2" charset="-52"/>
              </a:rPr>
              <a:t> </a:t>
            </a:r>
            <a:r>
              <a:rPr lang="ru-KZ" altLang="ru-KZ" sz="1600" dirty="0" err="1">
                <a:latin typeface="Raleway" pitchFamily="2" charset="-52"/>
              </a:rPr>
              <a:t>hasPrevious</a:t>
            </a:r>
            <a:r>
              <a:rPr lang="ru-KZ" altLang="ru-KZ" sz="1600" dirty="0">
                <a:latin typeface="Raleway" pitchFamily="2" charset="-52"/>
              </a:rPr>
              <a:t>(): Возвращает </a:t>
            </a:r>
            <a:r>
              <a:rPr lang="ru-KZ" altLang="ru-KZ" sz="1600" dirty="0" err="1">
                <a:latin typeface="Raleway" pitchFamily="2" charset="-52"/>
              </a:rPr>
              <a:t>true</a:t>
            </a:r>
            <a:r>
              <a:rPr lang="ru-KZ" altLang="ru-KZ" sz="1600" dirty="0">
                <a:latin typeface="Raleway" pitchFamily="2" charset="-52"/>
              </a:rPr>
              <a:t>, если существует предыдущий элемент в списке, который можно извлечь методом </a:t>
            </a:r>
            <a:r>
              <a:rPr lang="ru-KZ" altLang="ru-KZ" sz="1600" dirty="0" err="1">
                <a:latin typeface="Raleway" pitchFamily="2" charset="-52"/>
              </a:rPr>
              <a:t>previous</a:t>
            </a:r>
            <a:r>
              <a:rPr lang="ru-KZ" altLang="ru-KZ" sz="1600" dirty="0">
                <a:latin typeface="Raleway" pitchFamily="2" charset="-52"/>
              </a:rPr>
              <a:t>(). Если предыдущий элемент отсутствует, возвращает </a:t>
            </a:r>
            <a:r>
              <a:rPr lang="ru-KZ" altLang="ru-KZ" sz="1600" dirty="0" err="1">
                <a:latin typeface="Raleway" pitchFamily="2" charset="-52"/>
              </a:rPr>
              <a:t>false</a:t>
            </a:r>
            <a:r>
              <a:rPr lang="ru-KZ" altLang="ru-KZ" sz="16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dirty="0">
                <a:latin typeface="Raleway" pitchFamily="2" charset="-52"/>
              </a:rPr>
              <a:t>E </a:t>
            </a:r>
            <a:r>
              <a:rPr lang="ru-KZ" altLang="ru-KZ" sz="1600" dirty="0" err="1">
                <a:latin typeface="Raleway" pitchFamily="2" charset="-52"/>
              </a:rPr>
              <a:t>previous</a:t>
            </a:r>
            <a:r>
              <a:rPr lang="ru-KZ" altLang="ru-KZ" sz="1600" dirty="0">
                <a:latin typeface="Raleway" pitchFamily="2" charset="-52"/>
              </a:rPr>
              <a:t>(): Возвращает предыдущий элемент в списке. Итератор перемещается к предыдущему элементу при каждом вызове этого метода.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dirty="0" err="1">
                <a:latin typeface="Raleway" pitchFamily="2" charset="-52"/>
              </a:rPr>
              <a:t>int</a:t>
            </a:r>
            <a:r>
              <a:rPr lang="ru-KZ" altLang="ru-KZ" sz="1600" dirty="0">
                <a:latin typeface="Raleway" pitchFamily="2" charset="-52"/>
              </a:rPr>
              <a:t> </a:t>
            </a:r>
            <a:r>
              <a:rPr lang="ru-KZ" altLang="ru-KZ" sz="1600" dirty="0" err="1">
                <a:latin typeface="Raleway" pitchFamily="2" charset="-52"/>
              </a:rPr>
              <a:t>nextIndex</a:t>
            </a:r>
            <a:r>
              <a:rPr lang="ru-KZ" altLang="ru-KZ" sz="1600" dirty="0">
                <a:latin typeface="Raleway" pitchFamily="2" charset="-52"/>
              </a:rPr>
              <a:t>(): Возвращает индекс следующего элемента в списке.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dirty="0" err="1">
                <a:latin typeface="Raleway" pitchFamily="2" charset="-52"/>
              </a:rPr>
              <a:t>int</a:t>
            </a:r>
            <a:r>
              <a:rPr lang="ru-KZ" altLang="ru-KZ" sz="1600" dirty="0">
                <a:latin typeface="Raleway" pitchFamily="2" charset="-52"/>
              </a:rPr>
              <a:t> </a:t>
            </a:r>
            <a:r>
              <a:rPr lang="ru-KZ" altLang="ru-KZ" sz="1600" dirty="0" err="1">
                <a:latin typeface="Raleway" pitchFamily="2" charset="-52"/>
              </a:rPr>
              <a:t>previousIndex</a:t>
            </a:r>
            <a:r>
              <a:rPr lang="ru-KZ" altLang="ru-KZ" sz="1600" dirty="0">
                <a:latin typeface="Raleway" pitchFamily="2" charset="-52"/>
              </a:rPr>
              <a:t>(): Возвращает индекс предыдущего элемента в списке.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dirty="0" err="1">
                <a:latin typeface="Raleway" pitchFamily="2" charset="-52"/>
              </a:rPr>
              <a:t>void</a:t>
            </a:r>
            <a:r>
              <a:rPr lang="ru-KZ" altLang="ru-KZ" sz="1600" dirty="0">
                <a:latin typeface="Raleway" pitchFamily="2" charset="-52"/>
              </a:rPr>
              <a:t> </a:t>
            </a:r>
            <a:r>
              <a:rPr lang="ru-KZ" altLang="ru-KZ" sz="1600" dirty="0" err="1">
                <a:latin typeface="Raleway" pitchFamily="2" charset="-52"/>
              </a:rPr>
              <a:t>set</a:t>
            </a:r>
            <a:r>
              <a:rPr lang="ru-KZ" altLang="ru-KZ" sz="1600" dirty="0">
                <a:latin typeface="Raleway" pitchFamily="2" charset="-52"/>
              </a:rPr>
              <a:t>(E </a:t>
            </a:r>
            <a:r>
              <a:rPr lang="ru-KZ" altLang="ru-KZ" sz="1600" dirty="0" err="1">
                <a:latin typeface="Raleway" pitchFamily="2" charset="-52"/>
              </a:rPr>
              <a:t>element</a:t>
            </a:r>
            <a:r>
              <a:rPr lang="ru-KZ" altLang="ru-KZ" sz="1600" dirty="0">
                <a:latin typeface="Raleway" pitchFamily="2" charset="-52"/>
              </a:rPr>
              <a:t>): Заменяет последний элемент, который был возвращен методом </a:t>
            </a:r>
            <a:r>
              <a:rPr lang="ru-KZ" altLang="ru-KZ" sz="1600" dirty="0" err="1">
                <a:latin typeface="Raleway" pitchFamily="2" charset="-52"/>
              </a:rPr>
              <a:t>next</a:t>
            </a:r>
            <a:r>
              <a:rPr lang="ru-KZ" altLang="ru-KZ" sz="1600" dirty="0">
                <a:latin typeface="Raleway" pitchFamily="2" charset="-52"/>
              </a:rPr>
              <a:t>() или </a:t>
            </a:r>
            <a:r>
              <a:rPr lang="ru-KZ" altLang="ru-KZ" sz="1600" dirty="0" err="1">
                <a:latin typeface="Raleway" pitchFamily="2" charset="-52"/>
              </a:rPr>
              <a:t>previous</a:t>
            </a:r>
            <a:r>
              <a:rPr lang="ru-KZ" altLang="ru-KZ" sz="1600" dirty="0">
                <a:latin typeface="Raleway" pitchFamily="2" charset="-52"/>
              </a:rPr>
              <a:t>(), указанным элементом.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dirty="0" err="1">
                <a:latin typeface="Raleway" pitchFamily="2" charset="-52"/>
              </a:rPr>
              <a:t>void</a:t>
            </a:r>
            <a:r>
              <a:rPr lang="ru-KZ" altLang="ru-KZ" sz="1600" dirty="0">
                <a:latin typeface="Raleway" pitchFamily="2" charset="-52"/>
              </a:rPr>
              <a:t> </a:t>
            </a:r>
            <a:r>
              <a:rPr lang="ru-KZ" altLang="ru-KZ" sz="1600" dirty="0" err="1">
                <a:latin typeface="Raleway" pitchFamily="2" charset="-52"/>
              </a:rPr>
              <a:t>add</a:t>
            </a:r>
            <a:r>
              <a:rPr lang="ru-KZ" altLang="ru-KZ" sz="1600" dirty="0">
                <a:latin typeface="Raleway" pitchFamily="2" charset="-52"/>
              </a:rPr>
              <a:t>(E </a:t>
            </a:r>
            <a:r>
              <a:rPr lang="ru-KZ" altLang="ru-KZ" sz="1600" dirty="0" err="1">
                <a:latin typeface="Raleway" pitchFamily="2" charset="-52"/>
              </a:rPr>
              <a:t>element</a:t>
            </a:r>
            <a:r>
              <a:rPr lang="ru-KZ" altLang="ru-KZ" sz="1600" dirty="0">
                <a:latin typeface="Raleway" pitchFamily="2" charset="-52"/>
              </a:rPr>
              <a:t>): Вставляет указанный элемент в список между элементом, который будет возвращен следующим вызовом </a:t>
            </a:r>
            <a:r>
              <a:rPr lang="ru-KZ" altLang="ru-KZ" sz="1600" dirty="0" err="1">
                <a:latin typeface="Raleway" pitchFamily="2" charset="-52"/>
              </a:rPr>
              <a:t>next</a:t>
            </a:r>
            <a:r>
              <a:rPr lang="ru-KZ" altLang="ru-KZ" sz="1600" dirty="0">
                <a:latin typeface="Raleway" pitchFamily="2" charset="-52"/>
              </a:rPr>
              <a:t>(), и элементом, который будет возвращен следующим вызовом </a:t>
            </a:r>
            <a:r>
              <a:rPr lang="ru-KZ" altLang="ru-KZ" sz="1600" dirty="0" err="1">
                <a:latin typeface="Raleway" pitchFamily="2" charset="-52"/>
              </a:rPr>
              <a:t>previous</a:t>
            </a:r>
            <a:r>
              <a:rPr lang="ru-KZ" altLang="ru-KZ" sz="1600" dirty="0">
                <a:latin typeface="Raleway" pitchFamily="2" charset="-52"/>
              </a:rPr>
              <a:t>(). Если ни </a:t>
            </a:r>
            <a:r>
              <a:rPr lang="ru-KZ" altLang="ru-KZ" sz="1600" dirty="0" err="1">
                <a:latin typeface="Raleway" pitchFamily="2" charset="-52"/>
              </a:rPr>
              <a:t>next</a:t>
            </a:r>
            <a:r>
              <a:rPr lang="ru-KZ" altLang="ru-KZ" sz="1600" dirty="0">
                <a:latin typeface="Raleway" pitchFamily="2" charset="-52"/>
              </a:rPr>
              <a:t>(), ни </a:t>
            </a:r>
            <a:r>
              <a:rPr lang="ru-KZ" altLang="ru-KZ" sz="1600" dirty="0" err="1">
                <a:latin typeface="Raleway" pitchFamily="2" charset="-52"/>
              </a:rPr>
              <a:t>previous</a:t>
            </a:r>
            <a:r>
              <a:rPr lang="ru-KZ" altLang="ru-KZ" sz="1600" dirty="0">
                <a:latin typeface="Raleway" pitchFamily="2" charset="-52"/>
              </a:rPr>
              <a:t>() еще не были вызваны, элемент будет добавлен в начало списка.</a:t>
            </a:r>
            <a:endParaRPr lang="en-US" altLang="ru-KZ" sz="1600" dirty="0">
              <a:latin typeface="Raleway" pitchFamily="2" charset="-5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KZ" altLang="ru-KZ" sz="1600" dirty="0">
              <a:latin typeface="Raleway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KZ" altLang="ru-KZ" sz="1600" dirty="0" err="1">
                <a:latin typeface="Raleway" pitchFamily="2" charset="-52"/>
              </a:rPr>
              <a:t>ListIterator</a:t>
            </a:r>
            <a:r>
              <a:rPr lang="ru-KZ" altLang="ru-KZ" sz="1600" dirty="0">
                <a:latin typeface="Raleway" pitchFamily="2" charset="-52"/>
              </a:rPr>
              <a:t> предоставляет возможность проходить по списку в обоих направлениях (вперед и назад), а также позволяет добавлять и удалять элементы во время обхода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20907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365750" y="1394566"/>
            <a:ext cx="10204704" cy="12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320" tIns="73320" rIns="73320" bIns="73320" anchor="t" anchorCtr="0">
            <a:noAutofit/>
          </a:bodyPr>
          <a:lstStyle/>
          <a:p>
            <a:pPr>
              <a:lnSpc>
                <a:spcPct val="119000"/>
              </a:lnSpc>
              <a:buSzPts val="2800"/>
            </a:pPr>
            <a:r>
              <a:rPr lang="ru-RU" sz="1920" dirty="0">
                <a:solidFill>
                  <a:srgbClr val="111111"/>
                </a:solidFill>
                <a:latin typeface="Raleway" pitchFamily="2" charset="-52"/>
              </a:rPr>
              <a:t>Связный список — одна из базовых структур данных. Ее часто сравнивают с массивом, так как многие другие структуры можно реализовать с помощью либо массива, либо связного списка. У этих двух типов есть преимущества и недостатки.</a:t>
            </a:r>
            <a:endParaRPr sz="1440" dirty="0">
              <a:solidFill>
                <a:schemeClr val="dk1"/>
              </a:solidFill>
              <a:latin typeface="Raleway" pitchFamily="2" charset="-5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2006B0-A03F-7D38-63EC-379CF82D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0" y="2583180"/>
            <a:ext cx="472123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17CC8B-0E0E-CE5C-3F39-EE8EDE14D44D}"/>
              </a:ext>
            </a:extLst>
          </p:cNvPr>
          <p:cNvSpPr txBox="1"/>
          <p:nvPr/>
        </p:nvSpPr>
        <p:spPr>
          <a:xfrm>
            <a:off x="365750" y="4274820"/>
            <a:ext cx="9822363" cy="216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920" dirty="0">
                <a:solidFill>
                  <a:srgbClr val="111111"/>
                </a:solidFill>
                <a:latin typeface="Raleway" pitchFamily="2" charset="-52"/>
              </a:rPr>
              <a:t>Связный список состоит из группы узлов, которые вместе образуют последовательность. Каждый узел содержит две вещи: фактические данные, которые в нем хранятся (это могут быть данные любого типа) и указатель (или ссылку) на следующий узел в последовательности. Также существуют двусвязные списки: в них у каждого узла есть указатель и на следующий, и на предыдущий элемент в списке.</a:t>
            </a:r>
            <a:br>
              <a:rPr lang="ru-RU" sz="1920" dirty="0">
                <a:latin typeface="Raleway" pitchFamily="2" charset="-52"/>
              </a:rPr>
            </a:br>
            <a:endParaRPr lang="ru-KZ" sz="1920" dirty="0">
              <a:latin typeface="Raleway" pitchFamily="2" charset="-52"/>
            </a:endParaRPr>
          </a:p>
        </p:txBody>
      </p:sp>
      <p:sp>
        <p:nvSpPr>
          <p:cNvPr id="2" name="Google Shape;141;p7">
            <a:extLst>
              <a:ext uri="{FF2B5EF4-FFF2-40B4-BE49-F238E27FC236}">
                <a16:creationId xmlns:a16="http://schemas.microsoft.com/office/drawing/2014/main" id="{E68E3685-6216-B744-AAA8-E72458C64DB2}"/>
              </a:ext>
            </a:extLst>
          </p:cNvPr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Raleway Light"/>
                <a:cs typeface="Raleway Light"/>
                <a:sym typeface="Raleway Light"/>
              </a:rPr>
              <a:t>Связанный список</a:t>
            </a:r>
            <a:endParaRPr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419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Методы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Collection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1801D1A-A6D9-9950-84D0-A77C57969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0" y="1382028"/>
            <a:ext cx="10862689" cy="40939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add</a:t>
            </a:r>
            <a:r>
              <a:rPr lang="ru-KZ" altLang="ru-KZ" sz="2000" b="1" dirty="0">
                <a:latin typeface="Raleway" pitchFamily="2" charset="-52"/>
              </a:rPr>
              <a:t>(E </a:t>
            </a:r>
            <a:r>
              <a:rPr lang="ru-KZ" altLang="ru-KZ" sz="2000" b="1" dirty="0" err="1">
                <a:latin typeface="Raleway" pitchFamily="2" charset="-52"/>
              </a:rPr>
              <a:t>element</a:t>
            </a:r>
            <a:r>
              <a:rPr lang="ru-KZ" altLang="ru-KZ" sz="2000" b="1" dirty="0">
                <a:latin typeface="Raleway" pitchFamily="2" charset="-52"/>
              </a:rPr>
              <a:t>): </a:t>
            </a:r>
            <a:r>
              <a:rPr lang="ru-KZ" altLang="ru-KZ" sz="2000" dirty="0">
                <a:latin typeface="Raleway" pitchFamily="2" charset="-52"/>
              </a:rPr>
              <a:t>Добавляет элемент в коллекцию и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операция выполнена успешно. Если добавление элемента невозможно (например, если коллекция имеет ограничение на размер), будет выброшено исключение.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remove</a:t>
            </a:r>
            <a:r>
              <a:rPr lang="ru-KZ" altLang="ru-KZ" sz="2000" b="1" dirty="0">
                <a:latin typeface="Raleway" pitchFamily="2" charset="-52"/>
              </a:rPr>
              <a:t>(Object </a:t>
            </a:r>
            <a:r>
              <a:rPr lang="ru-KZ" altLang="ru-KZ" sz="2000" b="1" dirty="0" err="1">
                <a:latin typeface="Raleway" pitchFamily="2" charset="-52"/>
              </a:rPr>
              <a:t>element</a:t>
            </a:r>
            <a:r>
              <a:rPr lang="ru-KZ" altLang="ru-KZ" sz="2000" b="1" dirty="0">
                <a:latin typeface="Raleway" pitchFamily="2" charset="-52"/>
              </a:rPr>
              <a:t>): </a:t>
            </a:r>
            <a:r>
              <a:rPr lang="ru-KZ" altLang="ru-KZ" sz="2000" dirty="0">
                <a:latin typeface="Raleway" pitchFamily="2" charset="-52"/>
              </a:rPr>
              <a:t>Удаляет указанный элемент из коллекции и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элемент найден и успешно удален. Если элемент не найден, возвращается </a:t>
            </a:r>
            <a:r>
              <a:rPr lang="ru-KZ" altLang="ru-KZ" sz="2000" dirty="0" err="1">
                <a:latin typeface="Raleway" pitchFamily="2" charset="-52"/>
              </a:rPr>
              <a:t>false</a:t>
            </a:r>
            <a:r>
              <a:rPr lang="ru-KZ" altLang="ru-KZ" sz="20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contains</a:t>
            </a:r>
            <a:r>
              <a:rPr lang="ru-KZ" altLang="ru-KZ" sz="2000" b="1" dirty="0">
                <a:latin typeface="Raleway" pitchFamily="2" charset="-52"/>
              </a:rPr>
              <a:t>(Object </a:t>
            </a:r>
            <a:r>
              <a:rPr lang="ru-KZ" altLang="ru-KZ" sz="2000" b="1" dirty="0" err="1">
                <a:latin typeface="Raleway" pitchFamily="2" charset="-52"/>
              </a:rPr>
              <a:t>element</a:t>
            </a:r>
            <a:r>
              <a:rPr lang="ru-KZ" altLang="ru-KZ" sz="2000" b="1" dirty="0">
                <a:latin typeface="Raleway" pitchFamily="2" charset="-52"/>
              </a:rPr>
              <a:t>): </a:t>
            </a:r>
            <a:r>
              <a:rPr lang="ru-KZ" altLang="ru-KZ" sz="2000" dirty="0">
                <a:latin typeface="Raleway" pitchFamily="2" charset="-52"/>
              </a:rPr>
              <a:t>Проверяет, содержится ли указанный элемент в коллекции.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элемент найден, и </a:t>
            </a:r>
            <a:r>
              <a:rPr lang="ru-KZ" altLang="ru-KZ" sz="2000" dirty="0" err="1">
                <a:latin typeface="Raleway" pitchFamily="2" charset="-52"/>
              </a:rPr>
              <a:t>false</a:t>
            </a:r>
            <a:r>
              <a:rPr lang="ru-KZ" altLang="ru-KZ" sz="2000" dirty="0">
                <a:latin typeface="Raleway" pitchFamily="2" charset="-52"/>
              </a:rPr>
              <a:t> в противном случае.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int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size</a:t>
            </a:r>
            <a:r>
              <a:rPr lang="ru-KZ" altLang="ru-KZ" sz="2000" b="1" dirty="0">
                <a:latin typeface="Raleway" pitchFamily="2" charset="-52"/>
              </a:rPr>
              <a:t>(): </a:t>
            </a:r>
            <a:r>
              <a:rPr lang="ru-KZ" altLang="ru-KZ" sz="2000" dirty="0">
                <a:latin typeface="Raleway" pitchFamily="2" charset="-52"/>
              </a:rPr>
              <a:t>Возвращает текущее количество элементов в коллекции.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isEmpty</a:t>
            </a:r>
            <a:r>
              <a:rPr lang="ru-KZ" altLang="ru-KZ" sz="2000" b="1" dirty="0">
                <a:latin typeface="Raleway" pitchFamily="2" charset="-52"/>
              </a:rPr>
              <a:t>(): </a:t>
            </a:r>
            <a:r>
              <a:rPr lang="ru-KZ" altLang="ru-KZ" sz="2000" dirty="0">
                <a:latin typeface="Raleway" pitchFamily="2" charset="-52"/>
              </a:rPr>
              <a:t>Проверяет, является ли коллекция пустой.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коллекция не содержит элементов, и </a:t>
            </a:r>
            <a:r>
              <a:rPr lang="ru-KZ" altLang="ru-KZ" sz="2000" dirty="0" err="1">
                <a:latin typeface="Raleway" pitchFamily="2" charset="-52"/>
              </a:rPr>
              <a:t>false</a:t>
            </a:r>
            <a:r>
              <a:rPr lang="ru-KZ" altLang="ru-KZ" sz="2000" dirty="0">
                <a:latin typeface="Raleway" pitchFamily="2" charset="-52"/>
              </a:rPr>
              <a:t> в противном случае.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void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clear</a:t>
            </a:r>
            <a:r>
              <a:rPr lang="ru-KZ" altLang="ru-KZ" sz="2000" b="1" dirty="0">
                <a:latin typeface="Raleway" pitchFamily="2" charset="-52"/>
              </a:rPr>
              <a:t>(): </a:t>
            </a:r>
            <a:r>
              <a:rPr lang="ru-KZ" altLang="ru-KZ" sz="2000" dirty="0">
                <a:latin typeface="Raleway" pitchFamily="2" charset="-52"/>
              </a:rPr>
              <a:t>Удаляет все элементы из коллекции, оставляя ее пустой.</a:t>
            </a:r>
          </a:p>
        </p:txBody>
      </p:sp>
    </p:spTree>
    <p:extLst>
      <p:ext uri="{BB962C8B-B14F-4D97-AF65-F5344CB8AC3E}">
        <p14:creationId xmlns:p14="http://schemas.microsoft.com/office/powerpoint/2010/main" val="1380164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Методы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Collection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63B13-9BDB-4A3D-4786-41B46767E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0" y="1414438"/>
            <a:ext cx="11285476" cy="50172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containsAll</a:t>
            </a:r>
            <a:r>
              <a:rPr lang="ru-KZ" altLang="ru-KZ" sz="2000" b="1" dirty="0">
                <a:latin typeface="Raleway" pitchFamily="2" charset="-52"/>
              </a:rPr>
              <a:t>(Collection&lt;?&gt; </a:t>
            </a:r>
            <a:r>
              <a:rPr lang="ru-KZ" altLang="ru-KZ" sz="2000" b="1" dirty="0" err="1">
                <a:latin typeface="Raleway" pitchFamily="2" charset="-52"/>
              </a:rPr>
              <a:t>collection</a:t>
            </a:r>
            <a:r>
              <a:rPr lang="ru-KZ" altLang="ru-KZ" sz="2000" b="1" dirty="0">
                <a:latin typeface="Raleway" pitchFamily="2" charset="-52"/>
              </a:rPr>
              <a:t>): </a:t>
            </a:r>
            <a:r>
              <a:rPr lang="ru-KZ" altLang="ru-KZ" sz="2000" dirty="0">
                <a:latin typeface="Raleway" pitchFamily="2" charset="-52"/>
              </a:rPr>
              <a:t>Проверяет, содержатся ли все элементы из указанной коллекции в текущей коллекции.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все элементы найдены, и </a:t>
            </a:r>
            <a:r>
              <a:rPr lang="ru-KZ" altLang="ru-KZ" sz="2000" dirty="0" err="1">
                <a:latin typeface="Raleway" pitchFamily="2" charset="-52"/>
              </a:rPr>
              <a:t>false</a:t>
            </a:r>
            <a:r>
              <a:rPr lang="ru-KZ" altLang="ru-KZ" sz="2000" dirty="0">
                <a:latin typeface="Raleway" pitchFamily="2" charset="-52"/>
              </a:rPr>
              <a:t> в противном случае.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addAll</a:t>
            </a:r>
            <a:r>
              <a:rPr lang="ru-KZ" altLang="ru-KZ" sz="2000" b="1" dirty="0">
                <a:latin typeface="Raleway" pitchFamily="2" charset="-52"/>
              </a:rPr>
              <a:t>(Collection&lt;? </a:t>
            </a:r>
            <a:r>
              <a:rPr lang="ru-KZ" altLang="ru-KZ" sz="2000" b="1" dirty="0" err="1">
                <a:latin typeface="Raleway" pitchFamily="2" charset="-52"/>
              </a:rPr>
              <a:t>extends</a:t>
            </a:r>
            <a:r>
              <a:rPr lang="ru-KZ" altLang="ru-KZ" sz="2000" b="1" dirty="0">
                <a:latin typeface="Raleway" pitchFamily="2" charset="-52"/>
              </a:rPr>
              <a:t> E&gt; </a:t>
            </a:r>
            <a:r>
              <a:rPr lang="ru-KZ" altLang="ru-KZ" sz="2000" b="1" dirty="0" err="1">
                <a:latin typeface="Raleway" pitchFamily="2" charset="-52"/>
              </a:rPr>
              <a:t>collection</a:t>
            </a:r>
            <a:r>
              <a:rPr lang="ru-KZ" altLang="ru-KZ" sz="2000" b="1" dirty="0">
                <a:latin typeface="Raleway" pitchFamily="2" charset="-52"/>
              </a:rPr>
              <a:t>): </a:t>
            </a:r>
            <a:r>
              <a:rPr lang="ru-KZ" altLang="ru-KZ" sz="2000" dirty="0">
                <a:latin typeface="Raleway" pitchFamily="2" charset="-52"/>
              </a:rPr>
              <a:t>Добавляет все элементы из указанной коллекции в текущую коллекцию.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коллекция изменилась после выполнения операции.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removeAll</a:t>
            </a:r>
            <a:r>
              <a:rPr lang="ru-KZ" altLang="ru-KZ" sz="2000" b="1" dirty="0">
                <a:latin typeface="Raleway" pitchFamily="2" charset="-52"/>
              </a:rPr>
              <a:t>(Collection&lt;?&gt; </a:t>
            </a:r>
            <a:r>
              <a:rPr lang="ru-KZ" altLang="ru-KZ" sz="2000" b="1" dirty="0" err="1">
                <a:latin typeface="Raleway" pitchFamily="2" charset="-52"/>
              </a:rPr>
              <a:t>collection</a:t>
            </a:r>
            <a:r>
              <a:rPr lang="ru-KZ" altLang="ru-KZ" sz="2000" b="1" dirty="0">
                <a:latin typeface="Raleway" pitchFamily="2" charset="-52"/>
              </a:rPr>
              <a:t>): </a:t>
            </a:r>
            <a:r>
              <a:rPr lang="ru-KZ" altLang="ru-KZ" sz="2000" dirty="0">
                <a:latin typeface="Raleway" pitchFamily="2" charset="-52"/>
              </a:rPr>
              <a:t>Удаляет из текущей коллекции все элементы, которые содержатся в указанной коллекции.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коллекция изменилась после выполнения операции.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retainAll</a:t>
            </a:r>
            <a:r>
              <a:rPr lang="ru-KZ" altLang="ru-KZ" sz="2000" b="1" dirty="0">
                <a:latin typeface="Raleway" pitchFamily="2" charset="-52"/>
              </a:rPr>
              <a:t>(Collection&lt;?&gt; </a:t>
            </a:r>
            <a:r>
              <a:rPr lang="ru-KZ" altLang="ru-KZ" sz="2000" b="1" dirty="0" err="1">
                <a:latin typeface="Raleway" pitchFamily="2" charset="-52"/>
              </a:rPr>
              <a:t>collection</a:t>
            </a:r>
            <a:r>
              <a:rPr lang="ru-KZ" altLang="ru-KZ" sz="2000" b="1" dirty="0">
                <a:latin typeface="Raleway" pitchFamily="2" charset="-52"/>
              </a:rPr>
              <a:t>): </a:t>
            </a:r>
            <a:r>
              <a:rPr lang="ru-KZ" altLang="ru-KZ" sz="2000" dirty="0">
                <a:latin typeface="Raleway" pitchFamily="2" charset="-52"/>
              </a:rPr>
              <a:t>Удаляет из текущей коллекции все элементы, которые не содержатся в указанной коллекции.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коллекция изменилась после выполнения операции.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>
                <a:latin typeface="Raleway" pitchFamily="2" charset="-52"/>
              </a:rPr>
              <a:t>Object[] </a:t>
            </a:r>
            <a:r>
              <a:rPr lang="ru-KZ" altLang="ru-KZ" sz="2000" b="1" dirty="0" err="1">
                <a:latin typeface="Raleway" pitchFamily="2" charset="-52"/>
              </a:rPr>
              <a:t>toArray</a:t>
            </a:r>
            <a:r>
              <a:rPr lang="ru-KZ" altLang="ru-KZ" sz="2000" b="1" dirty="0">
                <a:latin typeface="Raleway" pitchFamily="2" charset="-52"/>
              </a:rPr>
              <a:t>(): </a:t>
            </a:r>
            <a:r>
              <a:rPr lang="ru-KZ" altLang="ru-KZ" sz="2000" dirty="0">
                <a:latin typeface="Raleway" pitchFamily="2" charset="-52"/>
              </a:rPr>
              <a:t>Возвращает массив, содержащий все элементы из коллекции.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Iterator</a:t>
            </a:r>
            <a:r>
              <a:rPr lang="ru-KZ" altLang="ru-KZ" sz="2000" b="1" dirty="0">
                <a:latin typeface="Raleway" pitchFamily="2" charset="-52"/>
              </a:rPr>
              <a:t>&lt;E&gt; </a:t>
            </a:r>
            <a:r>
              <a:rPr lang="ru-KZ" altLang="ru-KZ" sz="2000" b="1" dirty="0" err="1">
                <a:latin typeface="Raleway" pitchFamily="2" charset="-52"/>
              </a:rPr>
              <a:t>iterator</a:t>
            </a:r>
            <a:r>
              <a:rPr lang="ru-KZ" altLang="ru-KZ" sz="2000" b="1" dirty="0">
                <a:latin typeface="Raleway" pitchFamily="2" charset="-52"/>
              </a:rPr>
              <a:t>(): </a:t>
            </a:r>
            <a:r>
              <a:rPr lang="ru-KZ" altLang="ru-KZ" sz="2000" dirty="0">
                <a:latin typeface="Raleway" pitchFamily="2" charset="-52"/>
              </a:rPr>
              <a:t>Возвращает итератор для обхода элементов в коллекции.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KZ" altLang="ru-KZ" sz="2000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86744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Методы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Collection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63B13-9BDB-4A3D-4786-41B46767E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0" y="1414438"/>
            <a:ext cx="11285476" cy="50172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containsAll</a:t>
            </a:r>
            <a:r>
              <a:rPr lang="ru-KZ" altLang="ru-KZ" sz="2000" b="1" dirty="0">
                <a:latin typeface="Raleway" pitchFamily="2" charset="-52"/>
              </a:rPr>
              <a:t>(Collection&lt;?&gt; </a:t>
            </a:r>
            <a:r>
              <a:rPr lang="ru-KZ" altLang="ru-KZ" sz="2000" b="1" dirty="0" err="1">
                <a:latin typeface="Raleway" pitchFamily="2" charset="-52"/>
              </a:rPr>
              <a:t>collection</a:t>
            </a:r>
            <a:r>
              <a:rPr lang="ru-KZ" altLang="ru-KZ" sz="2000" b="1" dirty="0">
                <a:latin typeface="Raleway" pitchFamily="2" charset="-52"/>
              </a:rPr>
              <a:t>): </a:t>
            </a:r>
            <a:r>
              <a:rPr lang="ru-KZ" altLang="ru-KZ" sz="2000" dirty="0">
                <a:latin typeface="Raleway" pitchFamily="2" charset="-52"/>
              </a:rPr>
              <a:t>Проверяет, содержатся ли все элементы из указанной коллекции в текущей коллекции.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все элементы найдены, и </a:t>
            </a:r>
            <a:r>
              <a:rPr lang="ru-KZ" altLang="ru-KZ" sz="2000" dirty="0" err="1">
                <a:latin typeface="Raleway" pitchFamily="2" charset="-52"/>
              </a:rPr>
              <a:t>false</a:t>
            </a:r>
            <a:r>
              <a:rPr lang="ru-KZ" altLang="ru-KZ" sz="2000" dirty="0">
                <a:latin typeface="Raleway" pitchFamily="2" charset="-52"/>
              </a:rPr>
              <a:t> в противном случае.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addAll</a:t>
            </a:r>
            <a:r>
              <a:rPr lang="ru-KZ" altLang="ru-KZ" sz="2000" b="1" dirty="0">
                <a:latin typeface="Raleway" pitchFamily="2" charset="-52"/>
              </a:rPr>
              <a:t>(Collection&lt;? </a:t>
            </a:r>
            <a:r>
              <a:rPr lang="ru-KZ" altLang="ru-KZ" sz="2000" b="1" dirty="0" err="1">
                <a:latin typeface="Raleway" pitchFamily="2" charset="-52"/>
              </a:rPr>
              <a:t>extends</a:t>
            </a:r>
            <a:r>
              <a:rPr lang="ru-KZ" altLang="ru-KZ" sz="2000" b="1" dirty="0">
                <a:latin typeface="Raleway" pitchFamily="2" charset="-52"/>
              </a:rPr>
              <a:t> E&gt; </a:t>
            </a:r>
            <a:r>
              <a:rPr lang="ru-KZ" altLang="ru-KZ" sz="2000" b="1" dirty="0" err="1">
                <a:latin typeface="Raleway" pitchFamily="2" charset="-52"/>
              </a:rPr>
              <a:t>collection</a:t>
            </a:r>
            <a:r>
              <a:rPr lang="ru-KZ" altLang="ru-KZ" sz="2000" b="1" dirty="0">
                <a:latin typeface="Raleway" pitchFamily="2" charset="-52"/>
              </a:rPr>
              <a:t>): </a:t>
            </a:r>
            <a:r>
              <a:rPr lang="ru-KZ" altLang="ru-KZ" sz="2000" dirty="0">
                <a:latin typeface="Raleway" pitchFamily="2" charset="-52"/>
              </a:rPr>
              <a:t>Добавляет все элементы из указанной коллекции в текущую коллекцию.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коллекция изменилась после выполнения операции.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removeAll</a:t>
            </a:r>
            <a:r>
              <a:rPr lang="ru-KZ" altLang="ru-KZ" sz="2000" b="1" dirty="0">
                <a:latin typeface="Raleway" pitchFamily="2" charset="-52"/>
              </a:rPr>
              <a:t>(Collection&lt;?&gt; </a:t>
            </a:r>
            <a:r>
              <a:rPr lang="ru-KZ" altLang="ru-KZ" sz="2000" b="1" dirty="0" err="1">
                <a:latin typeface="Raleway" pitchFamily="2" charset="-52"/>
              </a:rPr>
              <a:t>collection</a:t>
            </a:r>
            <a:r>
              <a:rPr lang="ru-KZ" altLang="ru-KZ" sz="2000" b="1" dirty="0">
                <a:latin typeface="Raleway" pitchFamily="2" charset="-52"/>
              </a:rPr>
              <a:t>): </a:t>
            </a:r>
            <a:r>
              <a:rPr lang="ru-KZ" altLang="ru-KZ" sz="2000" dirty="0">
                <a:latin typeface="Raleway" pitchFamily="2" charset="-52"/>
              </a:rPr>
              <a:t>Удаляет из текущей коллекции все элементы, которые содержатся в указанной коллекции.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коллекция изменилась после выполнения операции.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boolean</a:t>
            </a:r>
            <a:r>
              <a:rPr lang="ru-KZ" altLang="ru-KZ" sz="2000" b="1" dirty="0">
                <a:latin typeface="Raleway" pitchFamily="2" charset="-52"/>
              </a:rPr>
              <a:t> </a:t>
            </a:r>
            <a:r>
              <a:rPr lang="ru-KZ" altLang="ru-KZ" sz="2000" b="1" dirty="0" err="1">
                <a:latin typeface="Raleway" pitchFamily="2" charset="-52"/>
              </a:rPr>
              <a:t>retainAll</a:t>
            </a:r>
            <a:r>
              <a:rPr lang="ru-KZ" altLang="ru-KZ" sz="2000" b="1" dirty="0">
                <a:latin typeface="Raleway" pitchFamily="2" charset="-52"/>
              </a:rPr>
              <a:t>(Collection&lt;?&gt; </a:t>
            </a:r>
            <a:r>
              <a:rPr lang="ru-KZ" altLang="ru-KZ" sz="2000" b="1" dirty="0" err="1">
                <a:latin typeface="Raleway" pitchFamily="2" charset="-52"/>
              </a:rPr>
              <a:t>collection</a:t>
            </a:r>
            <a:r>
              <a:rPr lang="ru-KZ" altLang="ru-KZ" sz="2000" b="1" dirty="0">
                <a:latin typeface="Raleway" pitchFamily="2" charset="-52"/>
              </a:rPr>
              <a:t>): </a:t>
            </a:r>
            <a:r>
              <a:rPr lang="ru-KZ" altLang="ru-KZ" sz="2000" dirty="0">
                <a:latin typeface="Raleway" pitchFamily="2" charset="-52"/>
              </a:rPr>
              <a:t>Удаляет из текущей коллекции все элементы, которые не содержатся в указанной коллекции. Возвращает </a:t>
            </a:r>
            <a:r>
              <a:rPr lang="ru-KZ" altLang="ru-KZ" sz="2000" dirty="0" err="1">
                <a:latin typeface="Raleway" pitchFamily="2" charset="-52"/>
              </a:rPr>
              <a:t>true</a:t>
            </a:r>
            <a:r>
              <a:rPr lang="ru-KZ" altLang="ru-KZ" sz="2000" dirty="0">
                <a:latin typeface="Raleway" pitchFamily="2" charset="-52"/>
              </a:rPr>
              <a:t>, если коллекция изменилась после выполнения операции.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>
                <a:latin typeface="Raleway" pitchFamily="2" charset="-52"/>
              </a:rPr>
              <a:t>Object[] </a:t>
            </a:r>
            <a:r>
              <a:rPr lang="ru-KZ" altLang="ru-KZ" sz="2000" b="1" dirty="0" err="1">
                <a:latin typeface="Raleway" pitchFamily="2" charset="-52"/>
              </a:rPr>
              <a:t>toArray</a:t>
            </a:r>
            <a:r>
              <a:rPr lang="ru-KZ" altLang="ru-KZ" sz="2000" b="1" dirty="0">
                <a:latin typeface="Raleway" pitchFamily="2" charset="-52"/>
              </a:rPr>
              <a:t>(): </a:t>
            </a:r>
            <a:r>
              <a:rPr lang="ru-KZ" altLang="ru-KZ" sz="2000" dirty="0">
                <a:latin typeface="Raleway" pitchFamily="2" charset="-52"/>
              </a:rPr>
              <a:t>Возвращает массив, содержащий все элементы из коллекции.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KZ" altLang="ru-KZ" sz="2000" b="1" dirty="0" err="1">
                <a:latin typeface="Raleway" pitchFamily="2" charset="-52"/>
              </a:rPr>
              <a:t>Iterator</a:t>
            </a:r>
            <a:r>
              <a:rPr lang="ru-KZ" altLang="ru-KZ" sz="2000" b="1" dirty="0">
                <a:latin typeface="Raleway" pitchFamily="2" charset="-52"/>
              </a:rPr>
              <a:t>&lt;E&gt; </a:t>
            </a:r>
            <a:r>
              <a:rPr lang="ru-KZ" altLang="ru-KZ" sz="2000" b="1" dirty="0" err="1">
                <a:latin typeface="Raleway" pitchFamily="2" charset="-52"/>
              </a:rPr>
              <a:t>iterator</a:t>
            </a:r>
            <a:r>
              <a:rPr lang="ru-KZ" altLang="ru-KZ" sz="2000" b="1" dirty="0">
                <a:latin typeface="Raleway" pitchFamily="2" charset="-52"/>
              </a:rPr>
              <a:t>(): </a:t>
            </a:r>
            <a:r>
              <a:rPr lang="ru-KZ" altLang="ru-KZ" sz="2000" dirty="0">
                <a:latin typeface="Raleway" pitchFamily="2" charset="-52"/>
              </a:rPr>
              <a:t>Возвращает итератор для обхода элементов в коллекции.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KZ" altLang="ru-KZ" sz="2000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695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63B13-9BDB-4A3D-4786-41B46767E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0" y="1298500"/>
            <a:ext cx="11285476" cy="32937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Интерфейс List в Java расширяет интерфейс Collection и представляет собой упорядоченную коллекцию объектов с возможностью дублирования элементов. Он определяет дополнительные методы, специфичные для работы со списками. Вот некоторые из методов, определенных в интерфейсе List:</a:t>
            </a:r>
          </a:p>
          <a:p>
            <a:br>
              <a:rPr lang="ru-RU" sz="2800" b="0" i="0" dirty="0">
                <a:solidFill>
                  <a:srgbClr val="374151"/>
                </a:solidFill>
                <a:effectLst/>
                <a:latin typeface="Raleway" pitchFamily="2" charset="-52"/>
              </a:rPr>
            </a:br>
            <a:endParaRPr lang="ru-KZ" altLang="ru-KZ" sz="2000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0639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9800805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Методы интерфейса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FEE7FD-AFDC-4575-8AB9-4A7CD8C9D54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65749" y="1298500"/>
            <a:ext cx="10931516" cy="52942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void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add</a:t>
            </a:r>
            <a:r>
              <a:rPr lang="ru-KZ" altLang="ru-KZ" sz="1600" b="1" dirty="0">
                <a:latin typeface="Raleway" pitchFamily="2" charset="-52"/>
              </a:rPr>
              <a:t>(</a:t>
            </a: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index</a:t>
            </a:r>
            <a:r>
              <a:rPr lang="ru-KZ" altLang="ru-KZ" sz="1600" b="1" dirty="0">
                <a:latin typeface="Raleway" pitchFamily="2" charset="-52"/>
              </a:rPr>
              <a:t>, E </a:t>
            </a:r>
            <a:r>
              <a:rPr lang="ru-KZ" altLang="ru-KZ" sz="1600" b="1" dirty="0" err="1">
                <a:latin typeface="Raleway" pitchFamily="2" charset="-52"/>
              </a:rPr>
              <a:t>element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Вставляет указанный элемент в список по указанному индексу. Существующие элементы сдвигаются вправо.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remove</a:t>
            </a:r>
            <a:r>
              <a:rPr lang="ru-KZ" altLang="ru-KZ" sz="1600" b="1" dirty="0">
                <a:latin typeface="Raleway" pitchFamily="2" charset="-52"/>
              </a:rPr>
              <a:t>(Object </a:t>
            </a:r>
            <a:r>
              <a:rPr lang="ru-KZ" altLang="ru-KZ" sz="1600" b="1" dirty="0" err="1">
                <a:latin typeface="Raleway" pitchFamily="2" charset="-52"/>
              </a:rPr>
              <a:t>element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Удаляет первое вхождение указанного элемента из списка, если он присутствует.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>
                <a:latin typeface="Raleway" pitchFamily="2" charset="-52"/>
              </a:rPr>
              <a:t>E </a:t>
            </a:r>
            <a:r>
              <a:rPr lang="ru-KZ" altLang="ru-KZ" sz="1600" b="1" dirty="0" err="1">
                <a:latin typeface="Raleway" pitchFamily="2" charset="-52"/>
              </a:rPr>
              <a:t>remove</a:t>
            </a:r>
            <a:r>
              <a:rPr lang="ru-KZ" altLang="ru-KZ" sz="1600" b="1" dirty="0">
                <a:latin typeface="Raleway" pitchFamily="2" charset="-52"/>
              </a:rPr>
              <a:t>(</a:t>
            </a: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index</a:t>
            </a:r>
            <a:r>
              <a:rPr lang="ru-KZ" altLang="ru-KZ" sz="1600" b="1" dirty="0">
                <a:latin typeface="Raleway" pitchFamily="2" charset="-52"/>
              </a:rPr>
              <a:t>):</a:t>
            </a:r>
            <a:r>
              <a:rPr lang="ru-KZ" altLang="ru-KZ" sz="1600" dirty="0">
                <a:latin typeface="Raleway" pitchFamily="2" charset="-52"/>
              </a:rPr>
              <a:t> Удаляет элемент из списка по указанному индексу и возвращает удаленный элемент.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>
                <a:latin typeface="Raleway" pitchFamily="2" charset="-52"/>
              </a:rPr>
              <a:t>E </a:t>
            </a:r>
            <a:r>
              <a:rPr lang="ru-KZ" altLang="ru-KZ" sz="1600" b="1" dirty="0" err="1">
                <a:latin typeface="Raleway" pitchFamily="2" charset="-52"/>
              </a:rPr>
              <a:t>get</a:t>
            </a:r>
            <a:r>
              <a:rPr lang="ru-KZ" altLang="ru-KZ" sz="1600" b="1" dirty="0">
                <a:latin typeface="Raleway" pitchFamily="2" charset="-52"/>
              </a:rPr>
              <a:t>(</a:t>
            </a: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index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Возвращает элемент из списка по указанному индексу.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>
                <a:latin typeface="Raleway" pitchFamily="2" charset="-52"/>
              </a:rPr>
              <a:t>E </a:t>
            </a:r>
            <a:r>
              <a:rPr lang="ru-KZ" altLang="ru-KZ" sz="1600" b="1" dirty="0" err="1">
                <a:latin typeface="Raleway" pitchFamily="2" charset="-52"/>
              </a:rPr>
              <a:t>set</a:t>
            </a:r>
            <a:r>
              <a:rPr lang="ru-KZ" altLang="ru-KZ" sz="1600" b="1" dirty="0">
                <a:latin typeface="Raleway" pitchFamily="2" charset="-52"/>
              </a:rPr>
              <a:t>(</a:t>
            </a: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index</a:t>
            </a:r>
            <a:r>
              <a:rPr lang="ru-KZ" altLang="ru-KZ" sz="1600" b="1" dirty="0">
                <a:latin typeface="Raleway" pitchFamily="2" charset="-52"/>
              </a:rPr>
              <a:t>, E </a:t>
            </a:r>
            <a:r>
              <a:rPr lang="ru-KZ" altLang="ru-KZ" sz="1600" b="1" dirty="0" err="1">
                <a:latin typeface="Raleway" pitchFamily="2" charset="-52"/>
              </a:rPr>
              <a:t>element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Заменяет элемент в списке по указанному индексу новым элементом и возвращает старый элемент.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indexOf</a:t>
            </a:r>
            <a:r>
              <a:rPr lang="ru-KZ" altLang="ru-KZ" sz="1600" b="1" dirty="0">
                <a:latin typeface="Raleway" pitchFamily="2" charset="-52"/>
              </a:rPr>
              <a:t>(Object </a:t>
            </a:r>
            <a:r>
              <a:rPr lang="ru-KZ" altLang="ru-KZ" sz="1600" b="1" dirty="0" err="1">
                <a:latin typeface="Raleway" pitchFamily="2" charset="-52"/>
              </a:rPr>
              <a:t>element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Возвращает индекс первого вхождения указанного элемента в списке. Если элемент не найден, возвращает -1.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lastIndexOf</a:t>
            </a:r>
            <a:r>
              <a:rPr lang="ru-KZ" altLang="ru-KZ" sz="1600" b="1" dirty="0">
                <a:latin typeface="Raleway" pitchFamily="2" charset="-52"/>
              </a:rPr>
              <a:t>(Object </a:t>
            </a:r>
            <a:r>
              <a:rPr lang="ru-KZ" altLang="ru-KZ" sz="1600" b="1" dirty="0" err="1">
                <a:latin typeface="Raleway" pitchFamily="2" charset="-52"/>
              </a:rPr>
              <a:t>element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Возвращает индекс последнего вхождения указанного элемента в списке. Если элемент не найден, возвращает -1.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>
                <a:latin typeface="Raleway" pitchFamily="2" charset="-52"/>
              </a:rPr>
              <a:t>List&lt;E&gt; </a:t>
            </a:r>
            <a:r>
              <a:rPr lang="ru-KZ" altLang="ru-KZ" sz="1600" b="1" dirty="0" err="1">
                <a:latin typeface="Raleway" pitchFamily="2" charset="-52"/>
              </a:rPr>
              <a:t>subList</a:t>
            </a:r>
            <a:r>
              <a:rPr lang="ru-KZ" altLang="ru-KZ" sz="1600" b="1" dirty="0">
                <a:latin typeface="Raleway" pitchFamily="2" charset="-52"/>
              </a:rPr>
              <a:t>(</a:t>
            </a: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fromIndex</a:t>
            </a:r>
            <a:r>
              <a:rPr lang="ru-KZ" altLang="ru-KZ" sz="1600" b="1" dirty="0">
                <a:latin typeface="Raleway" pitchFamily="2" charset="-52"/>
              </a:rPr>
              <a:t>, </a:t>
            </a: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toIndex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Возвращает представление списка, ограниченное указанными индексами </a:t>
            </a:r>
            <a:r>
              <a:rPr lang="ru-KZ" altLang="ru-KZ" sz="1600" dirty="0" err="1">
                <a:latin typeface="Raleway" pitchFamily="2" charset="-52"/>
              </a:rPr>
              <a:t>fromIndex</a:t>
            </a:r>
            <a:r>
              <a:rPr lang="ru-KZ" altLang="ru-KZ" sz="1600" dirty="0">
                <a:latin typeface="Raleway" pitchFamily="2" charset="-52"/>
              </a:rPr>
              <a:t> (включительно) и </a:t>
            </a:r>
            <a:r>
              <a:rPr lang="ru-KZ" altLang="ru-KZ" sz="1600" dirty="0" err="1">
                <a:latin typeface="Raleway" pitchFamily="2" charset="-52"/>
              </a:rPr>
              <a:t>toIndex</a:t>
            </a:r>
            <a:r>
              <a:rPr lang="ru-KZ" altLang="ru-KZ" sz="1600" dirty="0">
                <a:latin typeface="Raleway" pitchFamily="2" charset="-52"/>
              </a:rPr>
              <a:t> (исключительно).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addAll</a:t>
            </a:r>
            <a:r>
              <a:rPr lang="ru-KZ" altLang="ru-KZ" sz="1600" b="1" dirty="0">
                <a:latin typeface="Raleway" pitchFamily="2" charset="-52"/>
              </a:rPr>
              <a:t>(</a:t>
            </a: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index</a:t>
            </a:r>
            <a:r>
              <a:rPr lang="ru-KZ" altLang="ru-KZ" sz="1600" b="1" dirty="0">
                <a:latin typeface="Raleway" pitchFamily="2" charset="-52"/>
              </a:rPr>
              <a:t>, Collection&lt;? </a:t>
            </a:r>
            <a:r>
              <a:rPr lang="ru-KZ" altLang="ru-KZ" sz="1600" b="1" dirty="0" err="1">
                <a:latin typeface="Raleway" pitchFamily="2" charset="-52"/>
              </a:rPr>
              <a:t>extends</a:t>
            </a:r>
            <a:r>
              <a:rPr lang="ru-KZ" altLang="ru-KZ" sz="1600" b="1" dirty="0">
                <a:latin typeface="Raleway" pitchFamily="2" charset="-52"/>
              </a:rPr>
              <a:t> E&gt; </a:t>
            </a:r>
            <a:r>
              <a:rPr lang="ru-KZ" altLang="ru-KZ" sz="1600" b="1" dirty="0" err="1">
                <a:latin typeface="Raleway" pitchFamily="2" charset="-52"/>
              </a:rPr>
              <a:t>collection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Вставляет все элементы из указанной коллекции в список, начиная с указанного индекса.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ListIterator</a:t>
            </a:r>
            <a:r>
              <a:rPr lang="ru-KZ" altLang="ru-KZ" sz="1600" b="1" dirty="0">
                <a:latin typeface="Raleway" pitchFamily="2" charset="-52"/>
              </a:rPr>
              <a:t>&lt;E&gt; </a:t>
            </a:r>
            <a:r>
              <a:rPr lang="ru-KZ" altLang="ru-KZ" sz="1600" b="1" dirty="0" err="1">
                <a:latin typeface="Raleway" pitchFamily="2" charset="-52"/>
              </a:rPr>
              <a:t>listIterator</a:t>
            </a:r>
            <a:r>
              <a:rPr lang="ru-KZ" altLang="ru-KZ" sz="1600" b="1" dirty="0">
                <a:latin typeface="Raleway" pitchFamily="2" charset="-52"/>
              </a:rPr>
              <a:t>():</a:t>
            </a:r>
            <a:r>
              <a:rPr lang="ru-KZ" altLang="ru-KZ" sz="1600" dirty="0">
                <a:latin typeface="Raleway" pitchFamily="2" charset="-52"/>
              </a:rPr>
              <a:t> Возвращает </a:t>
            </a:r>
            <a:r>
              <a:rPr lang="ru-KZ" altLang="ru-KZ" sz="1600" dirty="0" err="1">
                <a:latin typeface="Raleway" pitchFamily="2" charset="-52"/>
              </a:rPr>
              <a:t>ListIterator</a:t>
            </a:r>
            <a:r>
              <a:rPr lang="ru-KZ" altLang="ru-KZ" sz="1600" dirty="0">
                <a:latin typeface="Raleway" pitchFamily="2" charset="-52"/>
              </a:rPr>
              <a:t> для обхода элементов в списке.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ListIterator</a:t>
            </a:r>
            <a:r>
              <a:rPr lang="ru-KZ" altLang="ru-KZ" sz="1600" b="1" dirty="0">
                <a:latin typeface="Raleway" pitchFamily="2" charset="-52"/>
              </a:rPr>
              <a:t>&lt;E&gt; </a:t>
            </a:r>
            <a:r>
              <a:rPr lang="ru-KZ" altLang="ru-KZ" sz="1600" b="1" dirty="0" err="1">
                <a:latin typeface="Raleway" pitchFamily="2" charset="-52"/>
              </a:rPr>
              <a:t>listIterator</a:t>
            </a:r>
            <a:r>
              <a:rPr lang="ru-KZ" altLang="ru-KZ" sz="1600" b="1" dirty="0">
                <a:latin typeface="Raleway" pitchFamily="2" charset="-52"/>
              </a:rPr>
              <a:t>(</a:t>
            </a: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index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Возвращает </a:t>
            </a:r>
            <a:r>
              <a:rPr lang="ru-KZ" altLang="ru-KZ" sz="1600" dirty="0" err="1">
                <a:latin typeface="Raleway" pitchFamily="2" charset="-52"/>
              </a:rPr>
              <a:t>ListIterator</a:t>
            </a:r>
            <a:r>
              <a:rPr lang="ru-KZ" altLang="ru-KZ" sz="1600" dirty="0">
                <a:latin typeface="Raleway" pitchFamily="2" charset="-52"/>
              </a:rPr>
              <a:t> для обхода элементов в списке, начиная с указанного индекса.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KZ" altLang="ru-KZ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25356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en-US" sz="5250" b="0" i="0" u="none" strike="noStrike" cap="none" dirty="0" err="1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ListIterator</a:t>
            </a: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 пример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7692C1-5967-F163-DC75-0839838E7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0" y="1298500"/>
            <a:ext cx="8601269" cy="45863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List&lt;String&gt; names = new </a:t>
            </a:r>
            <a:r>
              <a:rPr lang="en-US" altLang="ru-KZ" sz="1600" dirty="0" err="1">
                <a:latin typeface="Raleway" pitchFamily="2" charset="-52"/>
              </a:rPr>
              <a:t>ArrayList</a:t>
            </a:r>
            <a:r>
              <a:rPr lang="en-US" altLang="ru-KZ" sz="1600" dirty="0">
                <a:latin typeface="Raleway" pitchFamily="2" charset="-52"/>
              </a:rPr>
              <a:t>&lt;&gt;();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 err="1">
                <a:latin typeface="Raleway" pitchFamily="2" charset="-52"/>
              </a:rPr>
              <a:t>names.add</a:t>
            </a:r>
            <a:r>
              <a:rPr lang="en-US" altLang="ru-KZ" sz="1600" dirty="0">
                <a:latin typeface="Raleway" pitchFamily="2" charset="-52"/>
              </a:rPr>
              <a:t>("John");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 err="1">
                <a:latin typeface="Raleway" pitchFamily="2" charset="-52"/>
              </a:rPr>
              <a:t>names.add</a:t>
            </a:r>
            <a:r>
              <a:rPr lang="en-US" altLang="ru-KZ" sz="1600" dirty="0">
                <a:latin typeface="Raleway" pitchFamily="2" charset="-52"/>
              </a:rPr>
              <a:t>("Jane");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 err="1">
                <a:latin typeface="Raleway" pitchFamily="2" charset="-52"/>
              </a:rPr>
              <a:t>names.add</a:t>
            </a:r>
            <a:r>
              <a:rPr lang="en-US" altLang="ru-KZ" sz="1600" dirty="0">
                <a:latin typeface="Raleway" pitchFamily="2" charset="-52"/>
              </a:rPr>
              <a:t>("Alice");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KZ" sz="1600" dirty="0">
              <a:latin typeface="Raleway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 err="1">
                <a:latin typeface="Raleway" pitchFamily="2" charset="-52"/>
              </a:rPr>
              <a:t>ListIterator</a:t>
            </a:r>
            <a:r>
              <a:rPr lang="en-US" altLang="ru-KZ" sz="1600" dirty="0">
                <a:latin typeface="Raleway" pitchFamily="2" charset="-52"/>
              </a:rPr>
              <a:t>&lt;String&gt; iterator = </a:t>
            </a:r>
            <a:r>
              <a:rPr lang="en-US" altLang="ru-KZ" sz="1600" dirty="0" err="1">
                <a:latin typeface="Raleway" pitchFamily="2" charset="-52"/>
              </a:rPr>
              <a:t>names.listIterator</a:t>
            </a:r>
            <a:r>
              <a:rPr lang="en-US" altLang="ru-KZ" sz="1600" dirty="0">
                <a:latin typeface="Raleway" pitchFamily="2" charset="-52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while (</a:t>
            </a:r>
            <a:r>
              <a:rPr lang="en-US" altLang="ru-KZ" sz="1600" dirty="0" err="1">
                <a:latin typeface="Raleway" pitchFamily="2" charset="-52"/>
              </a:rPr>
              <a:t>iterator.hasNext</a:t>
            </a:r>
            <a:r>
              <a:rPr lang="en-US" altLang="ru-KZ" sz="1600" dirty="0">
                <a:latin typeface="Raleway" pitchFamily="2" charset="-52"/>
              </a:rPr>
              <a:t>())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    String name = </a:t>
            </a:r>
            <a:r>
              <a:rPr lang="en-US" altLang="ru-KZ" sz="1600" dirty="0" err="1">
                <a:latin typeface="Raleway" pitchFamily="2" charset="-52"/>
              </a:rPr>
              <a:t>iterator.next</a:t>
            </a:r>
            <a:r>
              <a:rPr lang="en-US" altLang="ru-KZ" sz="1600" dirty="0">
                <a:latin typeface="Raleway" pitchFamily="2" charset="-52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    </a:t>
            </a:r>
            <a:r>
              <a:rPr lang="en-US" altLang="ru-KZ" sz="1600" dirty="0" err="1">
                <a:latin typeface="Raleway" pitchFamily="2" charset="-52"/>
              </a:rPr>
              <a:t>System.out.println</a:t>
            </a:r>
            <a:r>
              <a:rPr lang="en-US" altLang="ru-KZ" sz="1600" dirty="0">
                <a:latin typeface="Raleway" pitchFamily="2" charset="-52"/>
              </a:rPr>
              <a:t>(name);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KZ" sz="1600" dirty="0">
              <a:latin typeface="Raleway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// </a:t>
            </a:r>
            <a:r>
              <a:rPr lang="ru-RU" altLang="ru-KZ" sz="1600" dirty="0">
                <a:latin typeface="Raleway" pitchFamily="2" charset="-52"/>
              </a:rPr>
              <a:t>В обратном направлении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while (</a:t>
            </a:r>
            <a:r>
              <a:rPr lang="en-US" altLang="ru-KZ" sz="1600" dirty="0" err="1">
                <a:latin typeface="Raleway" pitchFamily="2" charset="-52"/>
              </a:rPr>
              <a:t>iterator.hasPrevious</a:t>
            </a:r>
            <a:r>
              <a:rPr lang="en-US" altLang="ru-KZ" sz="1600" dirty="0">
                <a:latin typeface="Raleway" pitchFamily="2" charset="-52"/>
              </a:rPr>
              <a:t>())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    String name = </a:t>
            </a:r>
            <a:r>
              <a:rPr lang="en-US" altLang="ru-KZ" sz="1600" dirty="0" err="1">
                <a:latin typeface="Raleway" pitchFamily="2" charset="-52"/>
              </a:rPr>
              <a:t>iterator.previous</a:t>
            </a:r>
            <a:r>
              <a:rPr lang="en-US" altLang="ru-KZ" sz="1600" dirty="0">
                <a:latin typeface="Raleway" pitchFamily="2" charset="-52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    </a:t>
            </a:r>
            <a:r>
              <a:rPr lang="en-US" altLang="ru-KZ" sz="1600" dirty="0" err="1">
                <a:latin typeface="Raleway" pitchFamily="2" charset="-52"/>
              </a:rPr>
              <a:t>System.out.println</a:t>
            </a:r>
            <a:r>
              <a:rPr lang="en-US" altLang="ru-KZ" sz="1600" dirty="0">
                <a:latin typeface="Raleway" pitchFamily="2" charset="-52"/>
              </a:rPr>
              <a:t>(name);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KZ" altLang="ru-KZ" sz="1600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54329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en-US" sz="5250" b="0" i="0" u="none" strike="noStrike" cap="none" dirty="0" err="1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ListIterator</a:t>
            </a: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 пример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7692C1-5967-F163-DC75-0839838E7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0" y="1298500"/>
            <a:ext cx="8601269" cy="45863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List&lt;String&gt; names = new </a:t>
            </a:r>
            <a:r>
              <a:rPr lang="en-US" altLang="ru-KZ" sz="1600" dirty="0" err="1">
                <a:latin typeface="Raleway" pitchFamily="2" charset="-52"/>
              </a:rPr>
              <a:t>ArrayList</a:t>
            </a:r>
            <a:r>
              <a:rPr lang="en-US" altLang="ru-KZ" sz="1600" dirty="0">
                <a:latin typeface="Raleway" pitchFamily="2" charset="-52"/>
              </a:rPr>
              <a:t>&lt;&gt;();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 err="1">
                <a:latin typeface="Raleway" pitchFamily="2" charset="-52"/>
              </a:rPr>
              <a:t>names.add</a:t>
            </a:r>
            <a:r>
              <a:rPr lang="en-US" altLang="ru-KZ" sz="1600" dirty="0">
                <a:latin typeface="Raleway" pitchFamily="2" charset="-52"/>
              </a:rPr>
              <a:t>("John");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 err="1">
                <a:latin typeface="Raleway" pitchFamily="2" charset="-52"/>
              </a:rPr>
              <a:t>names.add</a:t>
            </a:r>
            <a:r>
              <a:rPr lang="en-US" altLang="ru-KZ" sz="1600" dirty="0">
                <a:latin typeface="Raleway" pitchFamily="2" charset="-52"/>
              </a:rPr>
              <a:t>("Jane");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 err="1">
                <a:latin typeface="Raleway" pitchFamily="2" charset="-52"/>
              </a:rPr>
              <a:t>names.add</a:t>
            </a:r>
            <a:r>
              <a:rPr lang="en-US" altLang="ru-KZ" sz="1600" dirty="0">
                <a:latin typeface="Raleway" pitchFamily="2" charset="-52"/>
              </a:rPr>
              <a:t>("Alice");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KZ" sz="1600" dirty="0">
              <a:latin typeface="Raleway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 err="1">
                <a:latin typeface="Raleway" pitchFamily="2" charset="-52"/>
              </a:rPr>
              <a:t>ListIterator</a:t>
            </a:r>
            <a:r>
              <a:rPr lang="en-US" altLang="ru-KZ" sz="1600" dirty="0">
                <a:latin typeface="Raleway" pitchFamily="2" charset="-52"/>
              </a:rPr>
              <a:t>&lt;String&gt; iterator = </a:t>
            </a:r>
            <a:r>
              <a:rPr lang="en-US" altLang="ru-KZ" sz="1600" dirty="0" err="1">
                <a:latin typeface="Raleway" pitchFamily="2" charset="-52"/>
              </a:rPr>
              <a:t>names.listIterator</a:t>
            </a:r>
            <a:r>
              <a:rPr lang="en-US" altLang="ru-KZ" sz="1600" dirty="0">
                <a:latin typeface="Raleway" pitchFamily="2" charset="-52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while (</a:t>
            </a:r>
            <a:r>
              <a:rPr lang="en-US" altLang="ru-KZ" sz="1600" dirty="0" err="1">
                <a:latin typeface="Raleway" pitchFamily="2" charset="-52"/>
              </a:rPr>
              <a:t>iterator.hasNext</a:t>
            </a:r>
            <a:r>
              <a:rPr lang="en-US" altLang="ru-KZ" sz="1600" dirty="0">
                <a:latin typeface="Raleway" pitchFamily="2" charset="-52"/>
              </a:rPr>
              <a:t>())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    String name = </a:t>
            </a:r>
            <a:r>
              <a:rPr lang="en-US" altLang="ru-KZ" sz="1600" dirty="0" err="1">
                <a:latin typeface="Raleway" pitchFamily="2" charset="-52"/>
              </a:rPr>
              <a:t>iterator.next</a:t>
            </a:r>
            <a:r>
              <a:rPr lang="en-US" altLang="ru-KZ" sz="1600" dirty="0">
                <a:latin typeface="Raleway" pitchFamily="2" charset="-52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    </a:t>
            </a:r>
            <a:r>
              <a:rPr lang="en-US" altLang="ru-KZ" sz="1600" dirty="0" err="1">
                <a:latin typeface="Raleway" pitchFamily="2" charset="-52"/>
              </a:rPr>
              <a:t>System.out.println</a:t>
            </a:r>
            <a:r>
              <a:rPr lang="en-US" altLang="ru-KZ" sz="1600" dirty="0">
                <a:latin typeface="Raleway" pitchFamily="2" charset="-52"/>
              </a:rPr>
              <a:t>(name);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KZ" sz="1600" dirty="0">
              <a:latin typeface="Raleway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// </a:t>
            </a:r>
            <a:r>
              <a:rPr lang="ru-RU" altLang="ru-KZ" sz="1600" dirty="0">
                <a:latin typeface="Raleway" pitchFamily="2" charset="-52"/>
              </a:rPr>
              <a:t>В обратном направлении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while (</a:t>
            </a:r>
            <a:r>
              <a:rPr lang="en-US" altLang="ru-KZ" sz="1600" dirty="0" err="1">
                <a:latin typeface="Raleway" pitchFamily="2" charset="-52"/>
              </a:rPr>
              <a:t>iterator.hasPrevious</a:t>
            </a:r>
            <a:r>
              <a:rPr lang="en-US" altLang="ru-KZ" sz="1600" dirty="0">
                <a:latin typeface="Raleway" pitchFamily="2" charset="-52"/>
              </a:rPr>
              <a:t>())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    String name = </a:t>
            </a:r>
            <a:r>
              <a:rPr lang="en-US" altLang="ru-KZ" sz="1600" dirty="0" err="1">
                <a:latin typeface="Raleway" pitchFamily="2" charset="-52"/>
              </a:rPr>
              <a:t>iterator.previous</a:t>
            </a:r>
            <a:r>
              <a:rPr lang="en-US" altLang="ru-KZ" sz="1600" dirty="0">
                <a:latin typeface="Raleway" pitchFamily="2" charset="-52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    </a:t>
            </a:r>
            <a:r>
              <a:rPr lang="en-US" altLang="ru-KZ" sz="1600" dirty="0" err="1">
                <a:latin typeface="Raleway" pitchFamily="2" charset="-52"/>
              </a:rPr>
              <a:t>System.out.println</a:t>
            </a:r>
            <a:r>
              <a:rPr lang="en-US" altLang="ru-KZ" sz="1600" dirty="0">
                <a:latin typeface="Raleway" pitchFamily="2" charset="-52"/>
              </a:rPr>
              <a:t>(name);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KZ" sz="1600" dirty="0">
                <a:latin typeface="Raleway" pitchFamily="2" charset="-52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KZ" altLang="ru-KZ" sz="1600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6512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272754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Классы которые реализуют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201;p20">
            <a:extLst>
              <a:ext uri="{FF2B5EF4-FFF2-40B4-BE49-F238E27FC236}">
                <a16:creationId xmlns:a16="http://schemas.microsoft.com/office/drawing/2014/main" id="{B5241BDC-F784-7102-AFB4-26CBB6246E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1713" y="1620069"/>
            <a:ext cx="6405587" cy="42399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99;p20">
            <a:extLst>
              <a:ext uri="{FF2B5EF4-FFF2-40B4-BE49-F238E27FC236}">
                <a16:creationId xmlns:a16="http://schemas.microsoft.com/office/drawing/2014/main" id="{54F2AB28-39E5-81AC-D118-535D88AC1F64}"/>
              </a:ext>
            </a:extLst>
          </p:cNvPr>
          <p:cNvSpPr txBox="1"/>
          <p:nvPr/>
        </p:nvSpPr>
        <p:spPr>
          <a:xfrm>
            <a:off x="365749" y="1620069"/>
            <a:ext cx="4383232" cy="306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91650" rIns="91650" bIns="91650" anchor="t" anchorCtr="0">
            <a:noAutofit/>
          </a:bodyPr>
          <a:lstStyle/>
          <a:p>
            <a:pPr marL="457200" marR="0" lvl="0" indent="-4572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ArrayList</a:t>
            </a:r>
            <a:endParaRPr sz="28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457200" marR="0" lvl="0" indent="-4572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LinkedList</a:t>
            </a:r>
            <a:endParaRPr sz="28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457200" marR="0" lvl="0" indent="-4572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Vector(deprecated)</a:t>
            </a:r>
            <a:endParaRPr sz="28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71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272754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en-US" sz="5250" dirty="0" err="1">
                <a:latin typeface="Raleway Light"/>
                <a:ea typeface="Calibri"/>
                <a:cs typeface="Calibri"/>
                <a:sym typeface="Raleway Light"/>
              </a:rPr>
              <a:t>ArrayList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8DB8A-5015-379B-2F2F-0BE9BB4728CB}"/>
              </a:ext>
            </a:extLst>
          </p:cNvPr>
          <p:cNvSpPr txBox="1"/>
          <p:nvPr/>
        </p:nvSpPr>
        <p:spPr>
          <a:xfrm>
            <a:off x="365748" y="1435997"/>
            <a:ext cx="11051552" cy="4090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Одной из реализаций интерфейса List является класс </a:t>
            </a:r>
            <a:r>
              <a:rPr lang="ru-RU" sz="20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ArrayList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 Он поддерживает динамические массивы, которые могут расти по мере необходимости.</a:t>
            </a:r>
            <a:endParaRPr lang="en-US" sz="20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sz="20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Объект класса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ArrayList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, содержит свойства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elementData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size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 Хранилище значений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elementData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есть не что иное, как массив определенного типа (указанного в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generic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).</a:t>
            </a:r>
            <a:endParaRPr lang="en-US" sz="20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sz="20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Если пользователь добавит в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ArrayList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больше элементов чем его размерность, ничего плохого не произойдет (в отличие от массивов, где будет выброшено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ArrayIndexOutOfBoundsException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исключение). В этом случае просто произойдет пересоздание внутреннего массива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elementData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, и это произойдет неявно для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219245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272754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Конструкторы класса </a:t>
            </a:r>
            <a:r>
              <a:rPr lang="en-US" sz="5250" b="0" i="0" u="none" strike="noStrike" cap="none" dirty="0" err="1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ArrayList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B00059-E58E-DF75-5B14-B15C0D7EC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49" y="1410917"/>
            <a:ext cx="11033090" cy="28628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sz="1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ArrayList</a:t>
            </a:r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()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: Создает пустой список </a:t>
            </a:r>
            <a:r>
              <a:rPr kumimoji="0" lang="ru-KZ" altLang="ru-KZ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ArrayList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 с начальной емкостью 10.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sz="1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ArrayList</a:t>
            </a:r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(Collection&lt;? </a:t>
            </a:r>
            <a:r>
              <a:rPr kumimoji="0" lang="ru-KZ" altLang="ru-KZ" sz="1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extends</a:t>
            </a:r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 E&gt; </a:t>
            </a:r>
            <a:r>
              <a:rPr kumimoji="0" lang="ru-KZ" altLang="ru-KZ" sz="1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collection</a:t>
            </a:r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: Создает список </a:t>
            </a:r>
            <a:r>
              <a:rPr kumimoji="0" lang="ru-KZ" altLang="ru-KZ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ArrayList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, содержащий элементы из указанной коллекции, в том же порядке, в котором они возвращаются итератором коллекции.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sz="1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ArrayList</a:t>
            </a:r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(</a:t>
            </a:r>
            <a:r>
              <a:rPr kumimoji="0" lang="ru-KZ" altLang="ru-KZ" sz="1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int</a:t>
            </a:r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 </a:t>
            </a:r>
            <a:r>
              <a:rPr kumimoji="0" lang="ru-KZ" altLang="ru-KZ" sz="1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initialCapacity</a:t>
            </a:r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: Создает пустой список </a:t>
            </a:r>
            <a:r>
              <a:rPr kumimoji="0" lang="ru-KZ" altLang="ru-KZ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ArrayList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 с указанной начальной емкостью. Начальная емкость представляет собой количество элементов, которое список может содержать без изменения его размера.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sz="1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ArrayList</a:t>
            </a:r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(List&lt;? </a:t>
            </a:r>
            <a:r>
              <a:rPr kumimoji="0" lang="ru-KZ" altLang="ru-KZ" sz="1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extends</a:t>
            </a:r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 E&gt; </a:t>
            </a:r>
            <a:r>
              <a:rPr kumimoji="0" lang="ru-KZ" altLang="ru-KZ" sz="1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list</a:t>
            </a:r>
            <a:r>
              <a:rPr kumimoji="0" lang="ru-KZ" altLang="ru-KZ" sz="1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: Создает список </a:t>
            </a:r>
            <a:r>
              <a:rPr kumimoji="0" lang="ru-KZ" altLang="ru-KZ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ArrayList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, содержащий элементы из указанного списка, в том же порядке, в котором они расположены в исходном списке.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71469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497550" y="1527600"/>
            <a:ext cx="62892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Связанный список</a:t>
            </a: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– массив где каждый элемент является отдельным объектом и состоит из двух элементов – данных и ссылки на следующий узел.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ru-RU" sz="19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Однонаправленный</a:t>
            </a: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каждый узел хранит адрес или ссылку на следующий узел в списке и последний узел имеет следующий адрес или ссылку как NULL.</a:t>
            </a:r>
            <a:b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1-&gt;2-&gt;3-&gt;4-&gt;NULL</a:t>
            </a:r>
            <a:b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ru-RU" sz="19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Двунаправленный</a:t>
            </a: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две ссылки, связанные с каждым узлом, одним из опорных пунктов на следующий узел и один к предыдущему узлу.</a:t>
            </a:r>
            <a:b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ru-RU" sz="19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NULL&lt;-1&lt;-&gt;2&lt;-&gt;3-&gt;NULL</a:t>
            </a: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90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>
                <a:latin typeface="Raleway Light"/>
                <a:ea typeface="Raleway Light"/>
                <a:cs typeface="Raleway Light"/>
                <a:sym typeface="Raleway Light"/>
              </a:rPr>
              <a:t>Связанный список</a:t>
            </a:r>
            <a:endParaRPr sz="525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endParaRPr sz="525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325" y="2913500"/>
            <a:ext cx="4743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325" y="4288050"/>
            <a:ext cx="445770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7999"/>
            <a:ext cx="10961012" cy="196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Достоинства и недостатки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 </a:t>
            </a:r>
            <a:r>
              <a:rPr lang="en-US" sz="5250" b="0" i="0" u="none" strike="noStrike" cap="none" dirty="0" err="1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ArrayList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B00059-E58E-DF75-5B14-B15C0D7EC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10" y="2376615"/>
            <a:ext cx="11033090" cy="363843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Достоинства</a:t>
            </a:r>
          </a:p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Быстрый доступ по индексу. Скорость такой операции  - O(1).</a:t>
            </a:r>
          </a:p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Быстрая вставка и удаление элементов с конца. Скорость операций опять же - O(1).</a:t>
            </a:r>
          </a:p>
          <a:p>
            <a:pPr marL="457200" marR="0" lvl="0" indent="-4572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sz="20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Недостатки</a:t>
            </a:r>
          </a:p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Медленная вставка и удаление элементов из середины. Такие операции имеют сложность близкую к O(n). Поэтому, если вы понимаете, что вам придется выполнять достаточно много операций такого типа, может быть лучше выбрать другой класс.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66865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Добавление элемента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26;p24">
            <a:extLst>
              <a:ext uri="{FF2B5EF4-FFF2-40B4-BE49-F238E27FC236}">
                <a16:creationId xmlns:a16="http://schemas.microsoft.com/office/drawing/2014/main" id="{5F564866-71D8-E991-D2DD-6E7C504441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49" y="1419369"/>
            <a:ext cx="10568951" cy="4430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495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Вставка когда массив полон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233;p25">
            <a:extLst>
              <a:ext uri="{FF2B5EF4-FFF2-40B4-BE49-F238E27FC236}">
                <a16:creationId xmlns:a16="http://schemas.microsoft.com/office/drawing/2014/main" id="{AAEBB29B-C8C1-8BC6-D564-73C80661EB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49" y="1553498"/>
            <a:ext cx="1048321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2EFE9-819F-646C-B10C-CEE7B1530894}"/>
              </a:ext>
            </a:extLst>
          </p:cNvPr>
          <p:cNvSpPr txBox="1"/>
          <p:nvPr/>
        </p:nvSpPr>
        <p:spPr>
          <a:xfrm>
            <a:off x="365748" y="4612646"/>
            <a:ext cx="10483215" cy="1893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Создается новый массив размером, в 1.5 раза больше исходного, плюс один элемент.</a:t>
            </a:r>
          </a:p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Все элементы из старого массива копируются в новый массив</a:t>
            </a:r>
          </a:p>
          <a:p>
            <a:pPr marL="285750" marR="0" lvl="0" indent="-28575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Новый массив сохраняется во внутренней переменной объекта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ArrayList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, а старый массив объявляется мусором.</a:t>
            </a:r>
          </a:p>
        </p:txBody>
      </p:sp>
    </p:spTree>
    <p:extLst>
      <p:ext uri="{BB962C8B-B14F-4D97-AF65-F5344CB8AC3E}">
        <p14:creationId xmlns:p14="http://schemas.microsoft.com/office/powerpoint/2010/main" val="3272700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Удаление элемента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40;p26">
            <a:extLst>
              <a:ext uri="{FF2B5EF4-FFF2-40B4-BE49-F238E27FC236}">
                <a16:creationId xmlns:a16="http://schemas.microsoft.com/office/drawing/2014/main" id="{C069E112-936E-4930-699F-13198D3F97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48" y="1553499"/>
            <a:ext cx="9314599" cy="148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41;p26">
            <a:extLst>
              <a:ext uri="{FF2B5EF4-FFF2-40B4-BE49-F238E27FC236}">
                <a16:creationId xmlns:a16="http://schemas.microsoft.com/office/drawing/2014/main" id="{E2E1A3C3-F10B-549C-41D5-8C5068031B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48" y="3237672"/>
            <a:ext cx="9314600" cy="148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2;p26">
            <a:extLst>
              <a:ext uri="{FF2B5EF4-FFF2-40B4-BE49-F238E27FC236}">
                <a16:creationId xmlns:a16="http://schemas.microsoft.com/office/drawing/2014/main" id="{874B84D3-669F-834F-DFB8-8C3A2F82725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48" y="4833355"/>
            <a:ext cx="9314599" cy="1484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391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en-US" sz="5250" dirty="0" err="1">
                <a:latin typeface="Raleway Light"/>
                <a:ea typeface="Calibri"/>
                <a:cs typeface="Calibri"/>
                <a:sym typeface="Raleway Light"/>
              </a:rPr>
              <a:t>trimToSize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()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248;p27">
            <a:extLst>
              <a:ext uri="{FF2B5EF4-FFF2-40B4-BE49-F238E27FC236}">
                <a16:creationId xmlns:a16="http://schemas.microsoft.com/office/drawing/2014/main" id="{48136338-1801-9985-5B2A-2A90CD0183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49" y="1465335"/>
            <a:ext cx="5668092" cy="4833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8519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LinkedList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8CD25-E520-D141-5D48-00F446199277}"/>
              </a:ext>
            </a:extLst>
          </p:cNvPr>
          <p:cNvSpPr txBox="1"/>
          <p:nvPr/>
        </p:nvSpPr>
        <p:spPr>
          <a:xfrm>
            <a:off x="275210" y="1553498"/>
            <a:ext cx="8495164" cy="4011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4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LinkedList</a:t>
            </a:r>
            <a:r>
              <a:rPr lang="ru-RU" sz="24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- является представителем двунаправленного списка, где каждый элемент структуры содержит указатели на предыдущий и следующий элементы. Поэтому итератор поддерживает обход в обе стороны</a:t>
            </a: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sz="24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Реализует методы получения, удаления и вставки в начало, середину и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конецсписка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</a:t>
            </a: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sz="24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561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Структура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 LinkedList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74;p31">
            <a:extLst>
              <a:ext uri="{FF2B5EF4-FFF2-40B4-BE49-F238E27FC236}">
                <a16:creationId xmlns:a16="http://schemas.microsoft.com/office/drawing/2014/main" id="{0B02AF8D-80F6-D0A3-873A-898ADAB367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49" y="1730393"/>
            <a:ext cx="11442691" cy="4619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610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Добавление в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 LinkedList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281;p32">
            <a:extLst>
              <a:ext uri="{FF2B5EF4-FFF2-40B4-BE49-F238E27FC236}">
                <a16:creationId xmlns:a16="http://schemas.microsoft.com/office/drawing/2014/main" id="{9BED9B98-808C-6F5B-26D4-56B5359EB5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48" y="1580537"/>
            <a:ext cx="10774199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82;p32">
            <a:extLst>
              <a:ext uri="{FF2B5EF4-FFF2-40B4-BE49-F238E27FC236}">
                <a16:creationId xmlns:a16="http://schemas.microsoft.com/office/drawing/2014/main" id="{73AC288E-639B-639D-F882-D34C6F4F1FE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48" y="4142023"/>
            <a:ext cx="10774199" cy="238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161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Вставка в середину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 LinkedList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89;p33">
            <a:extLst>
              <a:ext uri="{FF2B5EF4-FFF2-40B4-BE49-F238E27FC236}">
                <a16:creationId xmlns:a16="http://schemas.microsoft.com/office/drawing/2014/main" id="{F1F1811E-C11A-6496-5417-945A094D8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49" y="1628898"/>
            <a:ext cx="10741127" cy="4604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2791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Удаление из середины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LinkedList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296;p34">
            <a:extLst>
              <a:ext uri="{FF2B5EF4-FFF2-40B4-BE49-F238E27FC236}">
                <a16:creationId xmlns:a16="http://schemas.microsoft.com/office/drawing/2014/main" id="{548A06D8-0951-9F65-C502-EE2E9BE743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8" y="1553498"/>
            <a:ext cx="7344307" cy="268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97;p34">
            <a:extLst>
              <a:ext uri="{FF2B5EF4-FFF2-40B4-BE49-F238E27FC236}">
                <a16:creationId xmlns:a16="http://schemas.microsoft.com/office/drawing/2014/main" id="{09A44167-12F1-71AC-17B0-85DBF68F1FD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9841" y="4428579"/>
            <a:ext cx="8907459" cy="209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86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365750" y="1335481"/>
            <a:ext cx="9939406" cy="280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320" tIns="73320" rIns="73320" bIns="73320" anchor="t" anchorCtr="0">
            <a:noAutofit/>
          </a:bodyPr>
          <a:lstStyle/>
          <a:p>
            <a:pPr>
              <a:lnSpc>
                <a:spcPct val="119000"/>
              </a:lnSpc>
              <a:buSzPts val="2800"/>
            </a:pPr>
            <a:r>
              <a:rPr lang="ru-RU" sz="1600" dirty="0">
                <a:solidFill>
                  <a:srgbClr val="111111"/>
                </a:solidFill>
                <a:latin typeface="Raleway" pitchFamily="2" charset="-52"/>
              </a:rPr>
              <a:t>Множество хранит значения данных без определенного порядка, не повторяя их. Оно позволяет не только добавлять и удалять элементы: есть ещё несколько важных функций, которые можно применять к двум множествам сразу.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11111"/>
                </a:solidFill>
                <a:latin typeface="Raleway" pitchFamily="2" charset="-52"/>
              </a:rPr>
              <a:t>Объединение комбинирует все элементы из двух разных множеств, превращая их в одно (без дубликатов).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11111"/>
                </a:solidFill>
                <a:latin typeface="Raleway" pitchFamily="2" charset="-52"/>
              </a:rPr>
              <a:t>Пересечение анализирует два множества и  создает еще одно из тех элементов, которые присутствуют в обоих изначальных множествах.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11111"/>
                </a:solidFill>
                <a:latin typeface="Raleway" pitchFamily="2" charset="-52"/>
              </a:rPr>
              <a:t>Разность выводит список элементов, которые есть в одном множестве, но отсутствуют в другом.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11111"/>
                </a:solidFill>
                <a:latin typeface="Raleway" pitchFamily="2" charset="-52"/>
              </a:rPr>
              <a:t>Подмножество выдает булево значение, которое показывает, включает ли одно множество все элементы другого множества.</a:t>
            </a:r>
          </a:p>
          <a:p>
            <a:pPr>
              <a:lnSpc>
                <a:spcPct val="119000"/>
              </a:lnSpc>
              <a:buSzPts val="2800"/>
            </a:pPr>
            <a:br>
              <a:rPr lang="ru-RU" sz="1600" dirty="0">
                <a:latin typeface="Raleway" pitchFamily="2" charset="-52"/>
              </a:rPr>
            </a:br>
            <a:endParaRPr sz="1600" dirty="0">
              <a:solidFill>
                <a:schemeClr val="dk1"/>
              </a:solidFill>
              <a:latin typeface="Raleway" pitchFamily="2" charset="-5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2BC706-842C-4B9E-24D0-51DD5EDD2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400" y="4187302"/>
            <a:ext cx="5267432" cy="216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1;p7">
            <a:extLst>
              <a:ext uri="{FF2B5EF4-FFF2-40B4-BE49-F238E27FC236}">
                <a16:creationId xmlns:a16="http://schemas.microsoft.com/office/drawing/2014/main" id="{B2EEB648-8503-1C0E-9BF6-F12C991CC3F4}"/>
              </a:ext>
            </a:extLst>
          </p:cNvPr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Множества</a:t>
            </a:r>
            <a:endParaRPr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194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Достоинства и недостатки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 LinkedList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8CD25-E520-D141-5D48-00F446199277}"/>
              </a:ext>
            </a:extLst>
          </p:cNvPr>
          <p:cNvSpPr txBox="1"/>
          <p:nvPr/>
        </p:nvSpPr>
        <p:spPr>
          <a:xfrm>
            <a:off x="294874" y="2338581"/>
            <a:ext cx="11818468" cy="3724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Добавление элемента в конец списка с помощью методом </a:t>
            </a:r>
            <a:r>
              <a:rPr lang="ru-RU" sz="20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add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</a:t>
            </a:r>
            <a:r>
              <a:rPr lang="ru-RU" sz="20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value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)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, </a:t>
            </a:r>
            <a:r>
              <a:rPr lang="ru-RU" sz="20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addLast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</a:t>
            </a:r>
            <a:r>
              <a:rPr lang="ru-RU" sz="20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value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)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и добавление в начало списка с помощью </a:t>
            </a:r>
            <a:r>
              <a:rPr lang="ru-RU" sz="20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addFirst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</a:t>
            </a:r>
            <a:r>
              <a:rPr lang="ru-RU" sz="20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value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)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выполняется за время O(1). 0(1).</a:t>
            </a: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sz="20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Вставки и удаления тоже выполняются очень быстро в </a:t>
            </a:r>
            <a:r>
              <a:rPr lang="ru-RU" sz="20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LinkedList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 Однако, доступ к элементу влечет за собой обход узлов один за одним, так что это достаточно медленный процесс.</a:t>
            </a: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sz="20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LinkedList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обычно используется, если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необхолимо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часто добавить или удалить элементы в списке, особенно в начале списка. Либо если нам нужна вставка элемента в конец за гарантированное время </a:t>
            </a: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sz="20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163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Сравнение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LinkedList </a:t>
            </a: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и </a:t>
            </a:r>
            <a:r>
              <a:rPr lang="en-US" sz="5250" dirty="0" err="1">
                <a:latin typeface="Raleway Light"/>
                <a:ea typeface="Calibri"/>
                <a:cs typeface="Calibri"/>
                <a:sym typeface="Raleway Light"/>
              </a:rPr>
              <a:t>ArrayList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Таблица 4">
            <a:extLst>
              <a:ext uri="{FF2B5EF4-FFF2-40B4-BE49-F238E27FC236}">
                <a16:creationId xmlns:a16="http://schemas.microsoft.com/office/drawing/2014/main" id="{8A356424-E9C0-93AA-0318-FC3317A7E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019078"/>
              </p:ext>
            </p:extLst>
          </p:nvPr>
        </p:nvGraphicFramePr>
        <p:xfrm>
          <a:off x="365748" y="1663562"/>
          <a:ext cx="10961012" cy="4601526"/>
        </p:xfrm>
        <a:graphic>
          <a:graphicData uri="http://schemas.openxmlformats.org/drawingml/2006/table">
            <a:tbl>
              <a:tblPr firstRow="1" bandRow="1">
                <a:tableStyleId>{D9ECD2E3-4E58-44AC-A69F-2EDACA3D5E4E}</a:tableStyleId>
              </a:tblPr>
              <a:tblGrid>
                <a:gridCol w="2740253">
                  <a:extLst>
                    <a:ext uri="{9D8B030D-6E8A-4147-A177-3AD203B41FA5}">
                      <a16:colId xmlns:a16="http://schemas.microsoft.com/office/drawing/2014/main" val="2291645836"/>
                    </a:ext>
                  </a:extLst>
                </a:gridCol>
                <a:gridCol w="2740253">
                  <a:extLst>
                    <a:ext uri="{9D8B030D-6E8A-4147-A177-3AD203B41FA5}">
                      <a16:colId xmlns:a16="http://schemas.microsoft.com/office/drawing/2014/main" val="3061291043"/>
                    </a:ext>
                  </a:extLst>
                </a:gridCol>
                <a:gridCol w="2740253">
                  <a:extLst>
                    <a:ext uri="{9D8B030D-6E8A-4147-A177-3AD203B41FA5}">
                      <a16:colId xmlns:a16="http://schemas.microsoft.com/office/drawing/2014/main" val="1236050026"/>
                    </a:ext>
                  </a:extLst>
                </a:gridCol>
                <a:gridCol w="2740253">
                  <a:extLst>
                    <a:ext uri="{9D8B030D-6E8A-4147-A177-3AD203B41FA5}">
                      <a16:colId xmlns:a16="http://schemas.microsoft.com/office/drawing/2014/main" val="1975451197"/>
                    </a:ext>
                  </a:extLst>
                </a:gridCol>
              </a:tblGrid>
              <a:tr h="710882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Описание</a:t>
                      </a:r>
                      <a:endParaRPr lang="ru-KZ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Операция</a:t>
                      </a:r>
                      <a:endParaRPr lang="ru-KZ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ArrayList</a:t>
                      </a:r>
                      <a:endParaRPr lang="ru-KZ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LinkedList</a:t>
                      </a:r>
                      <a:endParaRPr lang="ru-KZ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976920"/>
                  </a:ext>
                </a:extLst>
              </a:tr>
              <a:tr h="71088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Взятие элемента</a:t>
                      </a:r>
                      <a:endParaRPr lang="ru-KZ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get</a:t>
                      </a:r>
                      <a:endParaRPr lang="ru-KZ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B050"/>
                          </a:solidFill>
                        </a:rPr>
                        <a:t>Быстро</a:t>
                      </a:r>
                      <a:endParaRPr lang="ru-KZ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FF0000"/>
                          </a:solidFill>
                        </a:rPr>
                        <a:t>Медленно</a:t>
                      </a:r>
                      <a:endParaRPr lang="ru-KZ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64318"/>
                  </a:ext>
                </a:extLst>
              </a:tr>
              <a:tr h="71088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Присваивание элемента</a:t>
                      </a:r>
                      <a:endParaRPr lang="ru-KZ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set</a:t>
                      </a:r>
                      <a:endParaRPr lang="ru-KZ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B050"/>
                          </a:solidFill>
                        </a:rPr>
                        <a:t>Быстро</a:t>
                      </a:r>
                      <a:endParaRPr lang="ru-KZ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FF0000"/>
                          </a:solidFill>
                        </a:rPr>
                        <a:t>Медленно</a:t>
                      </a:r>
                      <a:endParaRPr lang="ru-KZ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323837"/>
                  </a:ext>
                </a:extLst>
              </a:tr>
              <a:tr h="71088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Добавление элемента</a:t>
                      </a:r>
                      <a:endParaRPr lang="ru-KZ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add</a:t>
                      </a:r>
                      <a:endParaRPr lang="ru-KZ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B050"/>
                          </a:solidFill>
                        </a:rPr>
                        <a:t>Быстро</a:t>
                      </a:r>
                      <a:endParaRPr lang="ru-KZ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B050"/>
                          </a:solidFill>
                        </a:rPr>
                        <a:t>Быстро</a:t>
                      </a:r>
                      <a:endParaRPr lang="ru-KZ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417202"/>
                  </a:ext>
                </a:extLst>
              </a:tr>
              <a:tr h="71088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Вставка элемента</a:t>
                      </a:r>
                      <a:endParaRPr lang="ru-KZ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add(I, value)</a:t>
                      </a:r>
                      <a:endParaRPr lang="ru-KZ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FF0000"/>
                          </a:solidFill>
                        </a:rPr>
                        <a:t>Медленно </a:t>
                      </a:r>
                      <a:endParaRPr lang="ru-KZ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B050"/>
                          </a:solidFill>
                        </a:rPr>
                        <a:t>Быстро</a:t>
                      </a:r>
                      <a:endParaRPr lang="ru-KZ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00825"/>
                  </a:ext>
                </a:extLst>
              </a:tr>
              <a:tr h="71088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Удаление элемента</a:t>
                      </a:r>
                      <a:endParaRPr lang="ru-KZ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remove</a:t>
                      </a:r>
                      <a:endParaRPr lang="ru-KZ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FF0000"/>
                          </a:solidFill>
                        </a:rPr>
                        <a:t>Медленно</a:t>
                      </a:r>
                      <a:r>
                        <a:rPr lang="ru-RU" sz="2400" dirty="0"/>
                        <a:t> </a:t>
                      </a:r>
                      <a:endParaRPr lang="ru-KZ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B050"/>
                          </a:solidFill>
                        </a:rPr>
                        <a:t>Быстро</a:t>
                      </a:r>
                      <a:endParaRPr lang="ru-KZ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114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033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Интерфейс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Queue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565F855-6012-9D94-3AF4-17BFCB274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49" y="1392153"/>
            <a:ext cx="10718390" cy="5325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В Java интерфейс </a:t>
            </a:r>
            <a:r>
              <a:rPr lang="ru-RU" sz="16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Queue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представляет собой коллекцию, реализующую структуру данных "очередь" (</a:t>
            </a:r>
            <a:r>
              <a:rPr lang="ru-RU" sz="16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queue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) - это упорядоченная коллекция элементов, в которой элементы добавляются в конец очереди и удаляются из начала очереди. Он расширяет интерфейс Collection и определяет методы для работы с очередью. Некоторые из основных методов, определенных в интерфейсе </a:t>
            </a:r>
            <a:r>
              <a:rPr lang="ru-RU" sz="16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Queue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, включают:</a:t>
            </a:r>
            <a:endParaRPr lang="en-US" sz="1600" b="0" i="0" dirty="0">
              <a:solidFill>
                <a:srgbClr val="374151"/>
              </a:solidFill>
              <a:effectLst/>
              <a:latin typeface="Raleway" pitchFamily="2" charset="-5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ru-KZ" altLang="ru-K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-5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boolean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add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(E </a:t>
            </a:r>
            <a:r>
              <a:rPr lang="ru-KZ" altLang="ru-KZ" sz="1600" dirty="0" err="1">
                <a:latin typeface="Raleway" pitchFamily="2" charset="-52"/>
              </a:rPr>
              <a:t>element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: Добавляет элемент в конец очереди. Если очередь заполнена и не может принять новый элемент (например, если она имеет ограничение на размер), будет выброшено исключение.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boolean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offer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(E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element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: Добавляет элемент в конец очереди. Если очередь заполнена и не может принять новый элемент, возвращает </a:t>
            </a:r>
            <a:r>
              <a:rPr kumimoji="0" lang="ru-KZ" altLang="ru-KZ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false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E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remove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()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: Удаляет и возвращает элемент из начала очереди. Если очередь пуста, будет выброшено исключение.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E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poll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()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: Удаляет и возвращает элемент из начала очереди. Если очередь пуста, возвращает </a:t>
            </a:r>
            <a:r>
              <a:rPr kumimoji="0" lang="ru-KZ" altLang="ru-KZ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null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E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element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()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: Возвращает элемент из начала очереди, не удаляя его. Если очередь пуста, будет выброшено исключение.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E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peek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()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: Возвращает элемент из начала очереди, не удаляя его. Если очередь пуста, возвращает </a:t>
            </a:r>
            <a:r>
              <a:rPr kumimoji="0" lang="ru-KZ" altLang="ru-KZ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null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K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-5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Интерфейс </a:t>
            </a:r>
            <a:r>
              <a:rPr kumimoji="0" lang="ru-KZ" altLang="ru-KZ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Queue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 также наследует методы из интерфейса Collection, такие как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</a:rPr>
              <a:t>size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</a:rPr>
              <a:t>()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,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</a:rPr>
              <a:t>isEmpty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</a:rPr>
              <a:t>()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,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</a:rPr>
              <a:t>contains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</a:rPr>
              <a:t>()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,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</a:rPr>
              <a:t>remove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</a:rPr>
              <a:t>()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, </a:t>
            </a:r>
            <a:r>
              <a:rPr kumimoji="0" lang="ru-KZ" altLang="ru-KZ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</a:rPr>
              <a:t>addAll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</a:rPr>
              <a:t>()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Raleway" pitchFamily="2" charset="-52"/>
              </a:rPr>
              <a:t> и другие, которые можно использовать для работы с очередью.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28019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Пример использования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Queue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B6B6D-2EEF-B9E0-FC65-00165AFE59A4}"/>
              </a:ext>
            </a:extLst>
          </p:cNvPr>
          <p:cNvSpPr txBox="1"/>
          <p:nvPr/>
        </p:nvSpPr>
        <p:spPr>
          <a:xfrm>
            <a:off x="365749" y="1517908"/>
            <a:ext cx="61156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dirty="0" err="1"/>
              <a:t>import</a:t>
            </a:r>
            <a:r>
              <a:rPr lang="ru-KZ" dirty="0"/>
              <a:t> </a:t>
            </a:r>
            <a:r>
              <a:rPr lang="ru-KZ" dirty="0" err="1"/>
              <a:t>java.util.Queue</a:t>
            </a:r>
            <a:r>
              <a:rPr lang="ru-KZ" dirty="0"/>
              <a:t>;</a:t>
            </a:r>
          </a:p>
          <a:p>
            <a:r>
              <a:rPr lang="ru-KZ" dirty="0" err="1"/>
              <a:t>import</a:t>
            </a:r>
            <a:r>
              <a:rPr lang="ru-KZ" dirty="0"/>
              <a:t> </a:t>
            </a:r>
            <a:r>
              <a:rPr lang="ru-KZ" dirty="0" err="1"/>
              <a:t>java.util.LinkedList</a:t>
            </a:r>
            <a:r>
              <a:rPr lang="ru-KZ" dirty="0"/>
              <a:t>;</a:t>
            </a:r>
          </a:p>
          <a:p>
            <a:endParaRPr lang="ru-KZ" dirty="0"/>
          </a:p>
          <a:p>
            <a:r>
              <a:rPr lang="ru-KZ" dirty="0" err="1"/>
              <a:t>public</a:t>
            </a:r>
            <a:r>
              <a:rPr lang="ru-KZ" dirty="0"/>
              <a:t> </a:t>
            </a:r>
            <a:r>
              <a:rPr lang="ru-KZ" dirty="0" err="1"/>
              <a:t>class</a:t>
            </a:r>
            <a:r>
              <a:rPr lang="ru-KZ" dirty="0"/>
              <a:t> </a:t>
            </a:r>
            <a:r>
              <a:rPr lang="ru-KZ" dirty="0" err="1"/>
              <a:t>QueueExample</a:t>
            </a:r>
            <a:r>
              <a:rPr lang="ru-KZ" dirty="0"/>
              <a:t> {</a:t>
            </a:r>
          </a:p>
          <a:p>
            <a:r>
              <a:rPr lang="ru-KZ" dirty="0"/>
              <a:t>    </a:t>
            </a:r>
            <a:r>
              <a:rPr lang="ru-KZ" dirty="0" err="1"/>
              <a:t>public</a:t>
            </a:r>
            <a:r>
              <a:rPr lang="ru-KZ" dirty="0"/>
              <a:t> </a:t>
            </a:r>
            <a:r>
              <a:rPr lang="ru-KZ" dirty="0" err="1"/>
              <a:t>static</a:t>
            </a:r>
            <a:r>
              <a:rPr lang="ru-KZ" dirty="0"/>
              <a:t> </a:t>
            </a:r>
            <a:r>
              <a:rPr lang="ru-KZ" dirty="0" err="1"/>
              <a:t>void</a:t>
            </a:r>
            <a:r>
              <a:rPr lang="ru-KZ" dirty="0"/>
              <a:t> </a:t>
            </a:r>
            <a:r>
              <a:rPr lang="ru-KZ" dirty="0" err="1"/>
              <a:t>main</a:t>
            </a:r>
            <a:r>
              <a:rPr lang="ru-KZ" dirty="0"/>
              <a:t>(</a:t>
            </a:r>
            <a:r>
              <a:rPr lang="ru-KZ" dirty="0" err="1"/>
              <a:t>String</a:t>
            </a:r>
            <a:r>
              <a:rPr lang="ru-KZ" dirty="0"/>
              <a:t>[] </a:t>
            </a:r>
            <a:r>
              <a:rPr lang="ru-KZ" dirty="0" err="1"/>
              <a:t>args</a:t>
            </a:r>
            <a:r>
              <a:rPr lang="ru-KZ" dirty="0"/>
              <a:t>) {</a:t>
            </a:r>
          </a:p>
          <a:p>
            <a:r>
              <a:rPr lang="ru-KZ" dirty="0"/>
              <a:t>        // Создание очереди</a:t>
            </a:r>
          </a:p>
          <a:p>
            <a:r>
              <a:rPr lang="ru-KZ" dirty="0"/>
              <a:t>        </a:t>
            </a:r>
            <a:r>
              <a:rPr lang="ru-KZ" dirty="0" err="1"/>
              <a:t>Queue</a:t>
            </a:r>
            <a:r>
              <a:rPr lang="ru-KZ" dirty="0"/>
              <a:t>&lt;</a:t>
            </a:r>
            <a:r>
              <a:rPr lang="ru-KZ" dirty="0" err="1"/>
              <a:t>String</a:t>
            </a:r>
            <a:r>
              <a:rPr lang="ru-KZ" dirty="0"/>
              <a:t>&gt; </a:t>
            </a:r>
            <a:r>
              <a:rPr lang="ru-KZ" dirty="0" err="1"/>
              <a:t>taskQueue</a:t>
            </a:r>
            <a:r>
              <a:rPr lang="ru-KZ" dirty="0"/>
              <a:t> = </a:t>
            </a:r>
            <a:r>
              <a:rPr lang="ru-KZ" dirty="0" err="1"/>
              <a:t>new</a:t>
            </a:r>
            <a:r>
              <a:rPr lang="ru-KZ" dirty="0"/>
              <a:t> </a:t>
            </a:r>
            <a:r>
              <a:rPr lang="ru-KZ" dirty="0" err="1"/>
              <a:t>LinkedList</a:t>
            </a:r>
            <a:r>
              <a:rPr lang="ru-KZ" dirty="0"/>
              <a:t>&lt;&gt;();</a:t>
            </a:r>
          </a:p>
          <a:p>
            <a:endParaRPr lang="ru-KZ" dirty="0"/>
          </a:p>
          <a:p>
            <a:r>
              <a:rPr lang="ru-KZ" dirty="0"/>
              <a:t>        // Добавление элементов в очередь</a:t>
            </a:r>
          </a:p>
          <a:p>
            <a:r>
              <a:rPr lang="ru-KZ" dirty="0"/>
              <a:t>        </a:t>
            </a:r>
            <a:r>
              <a:rPr lang="ru-KZ" dirty="0" err="1"/>
              <a:t>taskQueue.offer</a:t>
            </a:r>
            <a:r>
              <a:rPr lang="ru-KZ" dirty="0"/>
              <a:t>("Task 1");</a:t>
            </a:r>
          </a:p>
          <a:p>
            <a:r>
              <a:rPr lang="ru-KZ" dirty="0"/>
              <a:t>        </a:t>
            </a:r>
            <a:r>
              <a:rPr lang="ru-KZ" dirty="0" err="1"/>
              <a:t>taskQueue.offer</a:t>
            </a:r>
            <a:r>
              <a:rPr lang="ru-KZ" dirty="0"/>
              <a:t>("Task 2");</a:t>
            </a:r>
          </a:p>
          <a:p>
            <a:r>
              <a:rPr lang="ru-KZ" dirty="0"/>
              <a:t>        </a:t>
            </a:r>
            <a:r>
              <a:rPr lang="ru-KZ" dirty="0" err="1"/>
              <a:t>taskQueue.offer</a:t>
            </a:r>
            <a:r>
              <a:rPr lang="ru-KZ" dirty="0"/>
              <a:t>("Task 3");</a:t>
            </a:r>
          </a:p>
          <a:p>
            <a:r>
              <a:rPr lang="ru-KZ" dirty="0"/>
              <a:t>        </a:t>
            </a:r>
            <a:r>
              <a:rPr lang="ru-KZ" dirty="0" err="1"/>
              <a:t>taskQueue.offer</a:t>
            </a:r>
            <a:r>
              <a:rPr lang="ru-KZ" dirty="0"/>
              <a:t>("Task 4");</a:t>
            </a:r>
          </a:p>
          <a:p>
            <a:endParaRPr lang="ru-KZ" dirty="0"/>
          </a:p>
          <a:p>
            <a:r>
              <a:rPr lang="ru-KZ" dirty="0"/>
              <a:t>        // Обработка элементов в очереди</a:t>
            </a:r>
          </a:p>
          <a:p>
            <a:r>
              <a:rPr lang="ru-KZ" dirty="0"/>
              <a:t>        </a:t>
            </a:r>
            <a:r>
              <a:rPr lang="ru-KZ" dirty="0" err="1"/>
              <a:t>while</a:t>
            </a:r>
            <a:r>
              <a:rPr lang="ru-KZ" dirty="0"/>
              <a:t> (!</a:t>
            </a:r>
            <a:r>
              <a:rPr lang="ru-KZ" dirty="0" err="1"/>
              <a:t>taskQueue.isEmpty</a:t>
            </a:r>
            <a:r>
              <a:rPr lang="ru-KZ" dirty="0"/>
              <a:t>()) {</a:t>
            </a:r>
          </a:p>
          <a:p>
            <a:r>
              <a:rPr lang="ru-KZ" dirty="0"/>
              <a:t>            </a:t>
            </a:r>
            <a:r>
              <a:rPr lang="ru-KZ" dirty="0" err="1"/>
              <a:t>String</a:t>
            </a:r>
            <a:r>
              <a:rPr lang="ru-KZ" dirty="0"/>
              <a:t> </a:t>
            </a:r>
            <a:r>
              <a:rPr lang="ru-KZ" dirty="0" err="1"/>
              <a:t>task</a:t>
            </a:r>
            <a:r>
              <a:rPr lang="ru-KZ" dirty="0"/>
              <a:t> = </a:t>
            </a:r>
            <a:r>
              <a:rPr lang="ru-KZ" dirty="0" err="1"/>
              <a:t>taskQueue.poll</a:t>
            </a:r>
            <a:r>
              <a:rPr lang="ru-KZ" dirty="0"/>
              <a:t>(); // Получение и удаление элемента из начала очереди</a:t>
            </a:r>
          </a:p>
          <a:p>
            <a:r>
              <a:rPr lang="ru-KZ" dirty="0"/>
              <a:t>            </a:t>
            </a:r>
            <a:r>
              <a:rPr lang="ru-KZ" dirty="0" err="1"/>
              <a:t>System.out.println</a:t>
            </a:r>
            <a:r>
              <a:rPr lang="ru-KZ" dirty="0"/>
              <a:t>("Processing </a:t>
            </a:r>
            <a:r>
              <a:rPr lang="ru-KZ" dirty="0" err="1"/>
              <a:t>task</a:t>
            </a:r>
            <a:r>
              <a:rPr lang="ru-KZ" dirty="0"/>
              <a:t>: " + </a:t>
            </a:r>
            <a:r>
              <a:rPr lang="ru-KZ" dirty="0" err="1"/>
              <a:t>task</a:t>
            </a:r>
            <a:r>
              <a:rPr lang="ru-KZ" dirty="0"/>
              <a:t>);</a:t>
            </a:r>
          </a:p>
          <a:p>
            <a:r>
              <a:rPr lang="ru-KZ" dirty="0"/>
              <a:t>        }</a:t>
            </a:r>
          </a:p>
          <a:p>
            <a:r>
              <a:rPr lang="ru-KZ" dirty="0"/>
              <a:t>    }</a:t>
            </a:r>
          </a:p>
          <a:p>
            <a:r>
              <a:rPr lang="ru-KZ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3442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Интерфейс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Dequeue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A62A8-ADBD-7443-C633-D27CB9B61945}"/>
              </a:ext>
            </a:extLst>
          </p:cNvPr>
          <p:cNvSpPr txBox="1"/>
          <p:nvPr/>
        </p:nvSpPr>
        <p:spPr>
          <a:xfrm>
            <a:off x="365749" y="1402206"/>
            <a:ext cx="11373968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Raleway" pitchFamily="2" charset="-52"/>
              </a:rPr>
              <a:t>В Java интерфейс </a:t>
            </a:r>
            <a:r>
              <a:rPr lang="ru-RU" sz="1500" dirty="0" err="1">
                <a:latin typeface="Raleway" pitchFamily="2" charset="-52"/>
              </a:rPr>
              <a:t>Deque</a:t>
            </a:r>
            <a:r>
              <a:rPr lang="ru-RU" sz="1500" dirty="0">
                <a:latin typeface="Raleway" pitchFamily="2" charset="-52"/>
              </a:rPr>
              <a:t> (Double </a:t>
            </a:r>
            <a:r>
              <a:rPr lang="ru-RU" sz="1500" dirty="0" err="1">
                <a:latin typeface="Raleway" pitchFamily="2" charset="-52"/>
              </a:rPr>
              <a:t>Ended</a:t>
            </a:r>
            <a:r>
              <a:rPr lang="ru-RU" sz="1500" dirty="0">
                <a:latin typeface="Raleway" pitchFamily="2" charset="-52"/>
              </a:rPr>
              <a:t> </a:t>
            </a:r>
            <a:r>
              <a:rPr lang="ru-RU" sz="1500" dirty="0" err="1">
                <a:latin typeface="Raleway" pitchFamily="2" charset="-52"/>
              </a:rPr>
              <a:t>Queue</a:t>
            </a:r>
            <a:r>
              <a:rPr lang="ru-RU" sz="1500" dirty="0">
                <a:latin typeface="Raleway" pitchFamily="2" charset="-52"/>
              </a:rPr>
              <a:t>) представляет собой коллекцию, реализующую структуру данных "двусторонняя очередь". Он расширяет интерфейс </a:t>
            </a:r>
            <a:r>
              <a:rPr lang="ru-RU" sz="1500" dirty="0" err="1">
                <a:latin typeface="Raleway" pitchFamily="2" charset="-52"/>
              </a:rPr>
              <a:t>Queue</a:t>
            </a:r>
            <a:r>
              <a:rPr lang="ru-RU" sz="1500" dirty="0">
                <a:latin typeface="Raleway" pitchFamily="2" charset="-52"/>
              </a:rPr>
              <a:t> и добавляет методы для работы с элементами как с начала, так и с конца очереди. Интерфейс </a:t>
            </a:r>
            <a:r>
              <a:rPr lang="ru-RU" sz="1500" dirty="0" err="1">
                <a:latin typeface="Raleway" pitchFamily="2" charset="-52"/>
              </a:rPr>
              <a:t>Deque</a:t>
            </a:r>
            <a:r>
              <a:rPr lang="ru-RU" sz="1500" dirty="0">
                <a:latin typeface="Raleway" pitchFamily="2" charset="-52"/>
              </a:rPr>
              <a:t> поддерживает добавление, удаление и доступ к элементам с обоих концов очереди. Некоторые из основных</a:t>
            </a:r>
            <a:r>
              <a:rPr lang="en-US" sz="1500" dirty="0">
                <a:latin typeface="Raleway" pitchFamily="2" charset="-52"/>
              </a:rPr>
              <a:t> </a:t>
            </a:r>
            <a:r>
              <a:rPr lang="ru-RU" sz="1500" dirty="0">
                <a:latin typeface="Raleway" pitchFamily="2" charset="-52"/>
              </a:rPr>
              <a:t>методов, определенных в интерфейсе </a:t>
            </a:r>
            <a:r>
              <a:rPr lang="ru-RU" sz="1500" dirty="0" err="1">
                <a:latin typeface="Raleway" pitchFamily="2" charset="-52"/>
              </a:rPr>
              <a:t>Deque</a:t>
            </a:r>
            <a:r>
              <a:rPr lang="ru-RU" sz="1500" dirty="0">
                <a:latin typeface="Raleway" pitchFamily="2" charset="-52"/>
              </a:rPr>
              <a:t>, включают:</a:t>
            </a:r>
            <a:endParaRPr lang="en-US" sz="1500" dirty="0">
              <a:latin typeface="Raleway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KZ" altLang="ru-KZ" sz="1500" dirty="0">
              <a:latin typeface="Raleway" pitchFamily="2" charset="-5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 err="1">
                <a:latin typeface="Raleway" pitchFamily="2" charset="-52"/>
              </a:rPr>
              <a:t>void</a:t>
            </a:r>
            <a:r>
              <a:rPr lang="ru-KZ" altLang="ru-KZ" sz="1500" b="1" dirty="0">
                <a:latin typeface="Raleway" pitchFamily="2" charset="-52"/>
              </a:rPr>
              <a:t> </a:t>
            </a:r>
            <a:r>
              <a:rPr lang="ru-KZ" altLang="ru-KZ" sz="1500" b="1" dirty="0" err="1">
                <a:latin typeface="Raleway" pitchFamily="2" charset="-52"/>
              </a:rPr>
              <a:t>addFirst</a:t>
            </a:r>
            <a:r>
              <a:rPr lang="ru-KZ" altLang="ru-KZ" sz="1500" b="1" dirty="0">
                <a:latin typeface="Raleway" pitchFamily="2" charset="-52"/>
              </a:rPr>
              <a:t>(E </a:t>
            </a:r>
            <a:r>
              <a:rPr lang="ru-KZ" altLang="ru-KZ" sz="1500" b="1" dirty="0" err="1">
                <a:latin typeface="Raleway" pitchFamily="2" charset="-52"/>
              </a:rPr>
              <a:t>element</a:t>
            </a:r>
            <a:r>
              <a:rPr lang="ru-KZ" altLang="ru-KZ" sz="1500" b="1" dirty="0">
                <a:latin typeface="Raleway" pitchFamily="2" charset="-52"/>
              </a:rPr>
              <a:t>): </a:t>
            </a:r>
            <a:r>
              <a:rPr lang="ru-KZ" altLang="ru-KZ" sz="1500" dirty="0">
                <a:latin typeface="Raleway" pitchFamily="2" charset="-52"/>
              </a:rPr>
              <a:t>Добавляет элемент в начало очереди.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 err="1">
                <a:latin typeface="Raleway" pitchFamily="2" charset="-52"/>
              </a:rPr>
              <a:t>void</a:t>
            </a:r>
            <a:r>
              <a:rPr lang="ru-KZ" altLang="ru-KZ" sz="1500" b="1" dirty="0">
                <a:latin typeface="Raleway" pitchFamily="2" charset="-52"/>
              </a:rPr>
              <a:t> </a:t>
            </a:r>
            <a:r>
              <a:rPr lang="ru-KZ" altLang="ru-KZ" sz="1500" b="1" dirty="0" err="1">
                <a:latin typeface="Raleway" pitchFamily="2" charset="-52"/>
              </a:rPr>
              <a:t>addLast</a:t>
            </a:r>
            <a:r>
              <a:rPr lang="ru-KZ" altLang="ru-KZ" sz="1500" b="1" dirty="0">
                <a:latin typeface="Raleway" pitchFamily="2" charset="-52"/>
              </a:rPr>
              <a:t>(E </a:t>
            </a:r>
            <a:r>
              <a:rPr lang="ru-KZ" altLang="ru-KZ" sz="1500" b="1" dirty="0" err="1">
                <a:latin typeface="Raleway" pitchFamily="2" charset="-52"/>
              </a:rPr>
              <a:t>element</a:t>
            </a:r>
            <a:r>
              <a:rPr lang="ru-KZ" altLang="ru-KZ" sz="1500" b="1" dirty="0">
                <a:latin typeface="Raleway" pitchFamily="2" charset="-52"/>
              </a:rPr>
              <a:t>): </a:t>
            </a:r>
            <a:r>
              <a:rPr lang="ru-KZ" altLang="ru-KZ" sz="1500" dirty="0">
                <a:latin typeface="Raleway" pitchFamily="2" charset="-52"/>
              </a:rPr>
              <a:t>Добавляет элемент в конец очереди.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 err="1">
                <a:latin typeface="Raleway" pitchFamily="2" charset="-52"/>
              </a:rPr>
              <a:t>boolean</a:t>
            </a:r>
            <a:r>
              <a:rPr lang="ru-KZ" altLang="ru-KZ" sz="1500" b="1" dirty="0">
                <a:latin typeface="Raleway" pitchFamily="2" charset="-52"/>
              </a:rPr>
              <a:t> </a:t>
            </a:r>
            <a:r>
              <a:rPr lang="ru-KZ" altLang="ru-KZ" sz="1500" b="1" dirty="0" err="1">
                <a:latin typeface="Raleway" pitchFamily="2" charset="-52"/>
              </a:rPr>
              <a:t>offerFirst</a:t>
            </a:r>
            <a:r>
              <a:rPr lang="ru-KZ" altLang="ru-KZ" sz="1500" b="1" dirty="0">
                <a:latin typeface="Raleway" pitchFamily="2" charset="-52"/>
              </a:rPr>
              <a:t>(E </a:t>
            </a:r>
            <a:r>
              <a:rPr lang="ru-KZ" altLang="ru-KZ" sz="1500" b="1" dirty="0" err="1">
                <a:latin typeface="Raleway" pitchFamily="2" charset="-52"/>
              </a:rPr>
              <a:t>element</a:t>
            </a:r>
            <a:r>
              <a:rPr lang="ru-KZ" altLang="ru-KZ" sz="1500" b="1" dirty="0">
                <a:latin typeface="Raleway" pitchFamily="2" charset="-52"/>
              </a:rPr>
              <a:t>): </a:t>
            </a:r>
            <a:r>
              <a:rPr lang="ru-KZ" altLang="ru-KZ" sz="1500" dirty="0">
                <a:latin typeface="Raleway" pitchFamily="2" charset="-52"/>
              </a:rPr>
              <a:t>Добавляет элемент в начало очереди. Если очередь заполнена и не может принять новый элемент, возвращает </a:t>
            </a:r>
            <a:r>
              <a:rPr lang="ru-KZ" altLang="ru-KZ" sz="1500" dirty="0" err="1">
                <a:latin typeface="Raleway" pitchFamily="2" charset="-52"/>
              </a:rPr>
              <a:t>false</a:t>
            </a:r>
            <a:r>
              <a:rPr lang="ru-KZ" altLang="ru-KZ" sz="15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 err="1">
                <a:latin typeface="Raleway" pitchFamily="2" charset="-52"/>
              </a:rPr>
              <a:t>boolean</a:t>
            </a:r>
            <a:r>
              <a:rPr lang="ru-KZ" altLang="ru-KZ" sz="1500" b="1" dirty="0">
                <a:latin typeface="Raleway" pitchFamily="2" charset="-52"/>
              </a:rPr>
              <a:t> </a:t>
            </a:r>
            <a:r>
              <a:rPr lang="ru-KZ" altLang="ru-KZ" sz="1500" b="1" dirty="0" err="1">
                <a:latin typeface="Raleway" pitchFamily="2" charset="-52"/>
              </a:rPr>
              <a:t>offerLast</a:t>
            </a:r>
            <a:r>
              <a:rPr lang="ru-KZ" altLang="ru-KZ" sz="1500" b="1" dirty="0">
                <a:latin typeface="Raleway" pitchFamily="2" charset="-52"/>
              </a:rPr>
              <a:t>(E </a:t>
            </a:r>
            <a:r>
              <a:rPr lang="ru-KZ" altLang="ru-KZ" sz="1500" b="1" dirty="0" err="1">
                <a:latin typeface="Raleway" pitchFamily="2" charset="-52"/>
              </a:rPr>
              <a:t>element</a:t>
            </a:r>
            <a:r>
              <a:rPr lang="ru-KZ" altLang="ru-KZ" sz="1500" b="1" dirty="0">
                <a:latin typeface="Raleway" pitchFamily="2" charset="-52"/>
              </a:rPr>
              <a:t>): </a:t>
            </a:r>
            <a:r>
              <a:rPr lang="ru-KZ" altLang="ru-KZ" sz="1500" dirty="0">
                <a:latin typeface="Raleway" pitchFamily="2" charset="-52"/>
              </a:rPr>
              <a:t>Добавляет элемент в конец очереди. Если очередь заполнена и не может принять новый элемент, возвращает </a:t>
            </a:r>
            <a:r>
              <a:rPr lang="ru-KZ" altLang="ru-KZ" sz="1500" dirty="0" err="1">
                <a:latin typeface="Raleway" pitchFamily="2" charset="-52"/>
              </a:rPr>
              <a:t>false</a:t>
            </a:r>
            <a:r>
              <a:rPr lang="ru-KZ" altLang="ru-KZ" sz="15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>
                <a:latin typeface="Raleway" pitchFamily="2" charset="-52"/>
              </a:rPr>
              <a:t>E </a:t>
            </a:r>
            <a:r>
              <a:rPr lang="ru-KZ" altLang="ru-KZ" sz="1500" b="1" dirty="0" err="1">
                <a:latin typeface="Raleway" pitchFamily="2" charset="-52"/>
              </a:rPr>
              <a:t>removeFirst</a:t>
            </a:r>
            <a:r>
              <a:rPr lang="ru-KZ" altLang="ru-KZ" sz="1500" b="1" dirty="0">
                <a:latin typeface="Raleway" pitchFamily="2" charset="-52"/>
              </a:rPr>
              <a:t>(): </a:t>
            </a:r>
            <a:r>
              <a:rPr lang="ru-KZ" altLang="ru-KZ" sz="1500" dirty="0">
                <a:latin typeface="Raleway" pitchFamily="2" charset="-52"/>
              </a:rPr>
              <a:t>Удаляет и возвращает элемент из начала очереди. Если очередь пуста, будет выброшено исключение.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>
                <a:latin typeface="Raleway" pitchFamily="2" charset="-52"/>
              </a:rPr>
              <a:t>E </a:t>
            </a:r>
            <a:r>
              <a:rPr lang="ru-KZ" altLang="ru-KZ" sz="1500" b="1" dirty="0" err="1">
                <a:latin typeface="Raleway" pitchFamily="2" charset="-52"/>
              </a:rPr>
              <a:t>removeLast</a:t>
            </a:r>
            <a:r>
              <a:rPr lang="ru-KZ" altLang="ru-KZ" sz="1500" b="1" dirty="0">
                <a:latin typeface="Raleway" pitchFamily="2" charset="-52"/>
              </a:rPr>
              <a:t>(): </a:t>
            </a:r>
            <a:r>
              <a:rPr lang="ru-KZ" altLang="ru-KZ" sz="1500" dirty="0">
                <a:latin typeface="Raleway" pitchFamily="2" charset="-52"/>
              </a:rPr>
              <a:t>Удаляет и возвращает элемент из конца очереди. Если очередь пуста, будет выброшено исключение.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>
                <a:latin typeface="Raleway" pitchFamily="2" charset="-52"/>
              </a:rPr>
              <a:t>E </a:t>
            </a:r>
            <a:r>
              <a:rPr lang="ru-KZ" altLang="ru-KZ" sz="1500" b="1" dirty="0" err="1">
                <a:latin typeface="Raleway" pitchFamily="2" charset="-52"/>
              </a:rPr>
              <a:t>pollFirst</a:t>
            </a:r>
            <a:r>
              <a:rPr lang="ru-KZ" altLang="ru-KZ" sz="1500" b="1" dirty="0">
                <a:latin typeface="Raleway" pitchFamily="2" charset="-52"/>
              </a:rPr>
              <a:t>(): </a:t>
            </a:r>
            <a:r>
              <a:rPr lang="ru-KZ" altLang="ru-KZ" sz="1500" dirty="0">
                <a:latin typeface="Raleway" pitchFamily="2" charset="-52"/>
              </a:rPr>
              <a:t>Удаляет и возвращает элемент из начала очереди. Если очередь пуста, возвращает </a:t>
            </a:r>
            <a:r>
              <a:rPr lang="ru-KZ" altLang="ru-KZ" sz="1500" dirty="0" err="1">
                <a:latin typeface="Raleway" pitchFamily="2" charset="-52"/>
              </a:rPr>
              <a:t>null</a:t>
            </a:r>
            <a:r>
              <a:rPr lang="ru-KZ" altLang="ru-KZ" sz="15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>
                <a:latin typeface="Raleway" pitchFamily="2" charset="-52"/>
              </a:rPr>
              <a:t>E </a:t>
            </a:r>
            <a:r>
              <a:rPr lang="ru-KZ" altLang="ru-KZ" sz="1500" b="1" dirty="0" err="1">
                <a:latin typeface="Raleway" pitchFamily="2" charset="-52"/>
              </a:rPr>
              <a:t>pollLast</a:t>
            </a:r>
            <a:r>
              <a:rPr lang="ru-KZ" altLang="ru-KZ" sz="1500" b="1" dirty="0">
                <a:latin typeface="Raleway" pitchFamily="2" charset="-52"/>
              </a:rPr>
              <a:t>(): </a:t>
            </a:r>
            <a:r>
              <a:rPr lang="ru-KZ" altLang="ru-KZ" sz="1500" dirty="0">
                <a:latin typeface="Raleway" pitchFamily="2" charset="-52"/>
              </a:rPr>
              <a:t>Удаляет и возвращает элемент из конца очереди. Если очередь пуста, возвращает </a:t>
            </a:r>
            <a:r>
              <a:rPr lang="ru-KZ" altLang="ru-KZ" sz="1500" dirty="0" err="1">
                <a:latin typeface="Raleway" pitchFamily="2" charset="-52"/>
              </a:rPr>
              <a:t>null</a:t>
            </a:r>
            <a:r>
              <a:rPr lang="ru-KZ" altLang="ru-KZ" sz="15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>
                <a:latin typeface="Raleway" pitchFamily="2" charset="-52"/>
              </a:rPr>
              <a:t>E </a:t>
            </a:r>
            <a:r>
              <a:rPr lang="ru-KZ" altLang="ru-KZ" sz="1500" b="1" dirty="0" err="1">
                <a:latin typeface="Raleway" pitchFamily="2" charset="-52"/>
              </a:rPr>
              <a:t>getFirst</a:t>
            </a:r>
            <a:r>
              <a:rPr lang="ru-KZ" altLang="ru-KZ" sz="1500" b="1" dirty="0">
                <a:latin typeface="Raleway" pitchFamily="2" charset="-52"/>
              </a:rPr>
              <a:t>(): </a:t>
            </a:r>
            <a:r>
              <a:rPr lang="ru-KZ" altLang="ru-KZ" sz="1500" dirty="0">
                <a:latin typeface="Raleway" pitchFamily="2" charset="-52"/>
              </a:rPr>
              <a:t>Возвращает элемент из начала очереди, не удаляя его. Если очередь пуста, будет выброшено исключение.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>
                <a:latin typeface="Raleway" pitchFamily="2" charset="-52"/>
              </a:rPr>
              <a:t>E </a:t>
            </a:r>
            <a:r>
              <a:rPr lang="ru-KZ" altLang="ru-KZ" sz="1500" b="1" dirty="0" err="1">
                <a:latin typeface="Raleway" pitchFamily="2" charset="-52"/>
              </a:rPr>
              <a:t>getLast</a:t>
            </a:r>
            <a:r>
              <a:rPr lang="ru-KZ" altLang="ru-KZ" sz="1500" b="1" dirty="0">
                <a:latin typeface="Raleway" pitchFamily="2" charset="-52"/>
              </a:rPr>
              <a:t>(): </a:t>
            </a:r>
            <a:r>
              <a:rPr lang="ru-KZ" altLang="ru-KZ" sz="1500" dirty="0">
                <a:latin typeface="Raleway" pitchFamily="2" charset="-52"/>
              </a:rPr>
              <a:t>Возвращает элемент из конца очереди, не удаляя его. Если очередь пуста, будет выброшено исключение.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>
                <a:latin typeface="Raleway" pitchFamily="2" charset="-52"/>
              </a:rPr>
              <a:t>E </a:t>
            </a:r>
            <a:r>
              <a:rPr lang="ru-KZ" altLang="ru-KZ" sz="1500" b="1" dirty="0" err="1">
                <a:latin typeface="Raleway" pitchFamily="2" charset="-52"/>
              </a:rPr>
              <a:t>peekFirst</a:t>
            </a:r>
            <a:r>
              <a:rPr lang="ru-KZ" altLang="ru-KZ" sz="1500" b="1" dirty="0">
                <a:latin typeface="Raleway" pitchFamily="2" charset="-52"/>
              </a:rPr>
              <a:t>(): </a:t>
            </a:r>
            <a:r>
              <a:rPr lang="ru-KZ" altLang="ru-KZ" sz="1500" dirty="0">
                <a:latin typeface="Raleway" pitchFamily="2" charset="-52"/>
              </a:rPr>
              <a:t>Возвращает элемент из начала очереди, не удаляя его. Если очередь пуста, возвращает </a:t>
            </a:r>
            <a:r>
              <a:rPr lang="ru-KZ" altLang="ru-KZ" sz="1500" dirty="0" err="1">
                <a:latin typeface="Raleway" pitchFamily="2" charset="-52"/>
              </a:rPr>
              <a:t>null</a:t>
            </a:r>
            <a:r>
              <a:rPr lang="ru-KZ" altLang="ru-KZ" sz="15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500" b="1" dirty="0">
                <a:latin typeface="Raleway" pitchFamily="2" charset="-52"/>
              </a:rPr>
              <a:t>E </a:t>
            </a:r>
            <a:r>
              <a:rPr lang="ru-KZ" altLang="ru-KZ" sz="1500" b="1" dirty="0" err="1">
                <a:latin typeface="Raleway" pitchFamily="2" charset="-52"/>
              </a:rPr>
              <a:t>peekLast</a:t>
            </a:r>
            <a:r>
              <a:rPr lang="ru-KZ" altLang="ru-KZ" sz="1500" b="1" dirty="0">
                <a:latin typeface="Raleway" pitchFamily="2" charset="-52"/>
              </a:rPr>
              <a:t>(): </a:t>
            </a:r>
            <a:r>
              <a:rPr lang="ru-KZ" altLang="ru-KZ" sz="1500" dirty="0">
                <a:latin typeface="Raleway" pitchFamily="2" charset="-52"/>
              </a:rPr>
              <a:t>Возвращает элемент из конца очереди, не удаляя его. Если очередь пуста, возвращает </a:t>
            </a:r>
            <a:r>
              <a:rPr lang="ru-KZ" altLang="ru-KZ" sz="1500" dirty="0" err="1">
                <a:latin typeface="Raleway" pitchFamily="2" charset="-52"/>
              </a:rPr>
              <a:t>null</a:t>
            </a:r>
            <a:r>
              <a:rPr lang="ru-KZ" altLang="ru-KZ" sz="1500" dirty="0">
                <a:latin typeface="Raleway" pitchFamily="2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085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Интерфейс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Set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22A97-F1B9-B904-9F27-3F35CC78A5FB}"/>
              </a:ext>
            </a:extLst>
          </p:cNvPr>
          <p:cNvSpPr txBox="1"/>
          <p:nvPr/>
        </p:nvSpPr>
        <p:spPr>
          <a:xfrm>
            <a:off x="365749" y="1553498"/>
            <a:ext cx="5425451" cy="2632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Интерфейс </a:t>
            </a:r>
            <a:r>
              <a:rPr lang="ru-RU" sz="1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ru-RU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определяет множество (набор).</a:t>
            </a: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1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ru-RU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расширяет </a:t>
            </a:r>
            <a:r>
              <a:rPr lang="ru-RU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</a:t>
            </a: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определяет поведение коллекций, не допускающих дублирования элементов. Таким образом, метод </a:t>
            </a:r>
            <a:r>
              <a:rPr lang="ru-RU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 возвращает </a:t>
            </a:r>
            <a:r>
              <a:rPr lang="ru-RU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если делается попытка добавить дублированный элемент в набор. </a:t>
            </a: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ru-RU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Интерфейс </a:t>
            </a:r>
            <a:r>
              <a:rPr lang="ru-RU" sz="1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ru-RU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заботится об уникальности хранимых объектов, уникальность определяется реализацией метода </a:t>
            </a:r>
            <a:r>
              <a:rPr lang="ru-RU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equals</a:t>
            </a:r>
            <a:r>
              <a:rPr lang="ru-R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().</a:t>
            </a:r>
          </a:p>
        </p:txBody>
      </p:sp>
      <p:pic>
        <p:nvPicPr>
          <p:cNvPr id="5" name="Google Shape;422;p54">
            <a:extLst>
              <a:ext uri="{FF2B5EF4-FFF2-40B4-BE49-F238E27FC236}">
                <a16:creationId xmlns:a16="http://schemas.microsoft.com/office/drawing/2014/main" id="{C684897F-B0D4-3697-B69A-108EEF58E5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2443" y="1383890"/>
            <a:ext cx="5657441" cy="4966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6930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Методы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Set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6D159-1D63-8A66-EAD0-2567EC4A2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49" y="1381416"/>
            <a:ext cx="11609941" cy="5602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add</a:t>
            </a:r>
            <a:r>
              <a:rPr lang="ru-KZ" altLang="ru-KZ" sz="1600" b="1" dirty="0">
                <a:latin typeface="Raleway" pitchFamily="2" charset="-52"/>
              </a:rPr>
              <a:t>(E </a:t>
            </a:r>
            <a:r>
              <a:rPr lang="ru-KZ" altLang="ru-KZ" sz="1600" b="1" dirty="0" err="1">
                <a:latin typeface="Raleway" pitchFamily="2" charset="-52"/>
              </a:rPr>
              <a:t>element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Добавляет элемент в множество. Если элемент уже присутствует в множестве, метод возвращает </a:t>
            </a:r>
            <a:r>
              <a:rPr lang="ru-KZ" altLang="ru-KZ" sz="1600" dirty="0" err="1">
                <a:latin typeface="Raleway" pitchFamily="2" charset="-52"/>
              </a:rPr>
              <a:t>false</a:t>
            </a:r>
            <a:r>
              <a:rPr lang="ru-KZ" altLang="ru-KZ" sz="16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remove</a:t>
            </a:r>
            <a:r>
              <a:rPr lang="ru-KZ" altLang="ru-KZ" sz="1600" b="1" dirty="0">
                <a:latin typeface="Raleway" pitchFamily="2" charset="-52"/>
              </a:rPr>
              <a:t>(Object </a:t>
            </a:r>
            <a:r>
              <a:rPr lang="ru-KZ" altLang="ru-KZ" sz="1600" b="1" dirty="0" err="1">
                <a:latin typeface="Raleway" pitchFamily="2" charset="-52"/>
              </a:rPr>
              <a:t>element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Удаляет указанный элемент из множества, если он присутствует. Возвращает </a:t>
            </a:r>
            <a:r>
              <a:rPr lang="ru-KZ" altLang="ru-KZ" sz="1600" dirty="0" err="1">
                <a:latin typeface="Raleway" pitchFamily="2" charset="-52"/>
              </a:rPr>
              <a:t>true</a:t>
            </a:r>
            <a:r>
              <a:rPr lang="ru-KZ" altLang="ru-KZ" sz="1600" dirty="0">
                <a:latin typeface="Raleway" pitchFamily="2" charset="-52"/>
              </a:rPr>
              <a:t>, если элемент был удален, и </a:t>
            </a:r>
            <a:r>
              <a:rPr lang="ru-KZ" altLang="ru-KZ" sz="1600" dirty="0" err="1">
                <a:latin typeface="Raleway" pitchFamily="2" charset="-52"/>
              </a:rPr>
              <a:t>false</a:t>
            </a:r>
            <a:r>
              <a:rPr lang="ru-KZ" altLang="ru-KZ" sz="1600" dirty="0">
                <a:latin typeface="Raleway" pitchFamily="2" charset="-52"/>
              </a:rPr>
              <a:t> в противном случае.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contains</a:t>
            </a:r>
            <a:r>
              <a:rPr lang="ru-KZ" altLang="ru-KZ" sz="1600" b="1" dirty="0">
                <a:latin typeface="Raleway" pitchFamily="2" charset="-52"/>
              </a:rPr>
              <a:t>(Object </a:t>
            </a:r>
            <a:r>
              <a:rPr lang="ru-KZ" altLang="ru-KZ" sz="1600" b="1" dirty="0" err="1">
                <a:latin typeface="Raleway" pitchFamily="2" charset="-52"/>
              </a:rPr>
              <a:t>element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Проверяет, содержит ли множество указанный элемент. Возвращает </a:t>
            </a:r>
            <a:r>
              <a:rPr lang="ru-KZ" altLang="ru-KZ" sz="1600" dirty="0" err="1">
                <a:latin typeface="Raleway" pitchFamily="2" charset="-52"/>
              </a:rPr>
              <a:t>true</a:t>
            </a:r>
            <a:r>
              <a:rPr lang="ru-KZ" altLang="ru-KZ" sz="1600" dirty="0">
                <a:latin typeface="Raleway" pitchFamily="2" charset="-52"/>
              </a:rPr>
              <a:t>, если элемент присутствует, и </a:t>
            </a:r>
            <a:r>
              <a:rPr lang="ru-KZ" altLang="ru-KZ" sz="1600" dirty="0" err="1">
                <a:latin typeface="Raleway" pitchFamily="2" charset="-52"/>
              </a:rPr>
              <a:t>false</a:t>
            </a:r>
            <a:r>
              <a:rPr lang="ru-KZ" altLang="ru-KZ" sz="1600" dirty="0">
                <a:latin typeface="Raleway" pitchFamily="2" charset="-52"/>
              </a:rPr>
              <a:t> в противном случае.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size</a:t>
            </a:r>
            <a:r>
              <a:rPr lang="ru-KZ" altLang="ru-KZ" sz="1600" b="1" dirty="0">
                <a:latin typeface="Raleway" pitchFamily="2" charset="-52"/>
              </a:rPr>
              <a:t>(): </a:t>
            </a:r>
            <a:r>
              <a:rPr lang="ru-KZ" altLang="ru-KZ" sz="1600" dirty="0">
                <a:latin typeface="Raleway" pitchFamily="2" charset="-52"/>
              </a:rPr>
              <a:t>Возвращает количество элементов в множестве.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isEmpty</a:t>
            </a:r>
            <a:r>
              <a:rPr lang="ru-KZ" altLang="ru-KZ" sz="1600" b="1" dirty="0">
                <a:latin typeface="Raleway" pitchFamily="2" charset="-52"/>
              </a:rPr>
              <a:t>():</a:t>
            </a:r>
            <a:r>
              <a:rPr lang="ru-KZ" altLang="ru-KZ" sz="1600" dirty="0">
                <a:latin typeface="Raleway" pitchFamily="2" charset="-52"/>
              </a:rPr>
              <a:t> Проверяет, является ли множество пустым. Возвращает </a:t>
            </a:r>
            <a:r>
              <a:rPr lang="ru-KZ" altLang="ru-KZ" sz="1600" dirty="0" err="1">
                <a:latin typeface="Raleway" pitchFamily="2" charset="-52"/>
              </a:rPr>
              <a:t>true</a:t>
            </a:r>
            <a:r>
              <a:rPr lang="ru-KZ" altLang="ru-KZ" sz="1600" dirty="0">
                <a:latin typeface="Raleway" pitchFamily="2" charset="-52"/>
              </a:rPr>
              <a:t>, если множество не содержит элементов, и </a:t>
            </a:r>
            <a:r>
              <a:rPr lang="ru-KZ" altLang="ru-KZ" sz="1600" dirty="0" err="1">
                <a:latin typeface="Raleway" pitchFamily="2" charset="-52"/>
              </a:rPr>
              <a:t>false</a:t>
            </a:r>
            <a:r>
              <a:rPr lang="ru-KZ" altLang="ru-KZ" sz="1600" dirty="0">
                <a:latin typeface="Raleway" pitchFamily="2" charset="-52"/>
              </a:rPr>
              <a:t> в противном случае.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void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clear</a:t>
            </a:r>
            <a:r>
              <a:rPr lang="ru-KZ" altLang="ru-KZ" sz="1600" b="1" dirty="0">
                <a:latin typeface="Raleway" pitchFamily="2" charset="-52"/>
              </a:rPr>
              <a:t>(): </a:t>
            </a:r>
            <a:r>
              <a:rPr lang="ru-KZ" altLang="ru-KZ" sz="1600" dirty="0">
                <a:latin typeface="Raleway" pitchFamily="2" charset="-52"/>
              </a:rPr>
              <a:t>Удаляет все элементы из множества.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Iterator</a:t>
            </a:r>
            <a:r>
              <a:rPr lang="ru-KZ" altLang="ru-KZ" sz="1600" b="1" dirty="0">
                <a:latin typeface="Raleway" pitchFamily="2" charset="-52"/>
              </a:rPr>
              <a:t>&lt;E&gt; </a:t>
            </a:r>
            <a:r>
              <a:rPr lang="ru-KZ" altLang="ru-KZ" sz="1600" b="1" dirty="0" err="1">
                <a:latin typeface="Raleway" pitchFamily="2" charset="-52"/>
              </a:rPr>
              <a:t>iterator</a:t>
            </a:r>
            <a:r>
              <a:rPr lang="ru-KZ" altLang="ru-KZ" sz="1600" b="1" dirty="0">
                <a:latin typeface="Raleway" pitchFamily="2" charset="-52"/>
              </a:rPr>
              <a:t>(): </a:t>
            </a:r>
            <a:r>
              <a:rPr lang="ru-KZ" altLang="ru-KZ" sz="1600" dirty="0">
                <a:latin typeface="Raleway" pitchFamily="2" charset="-52"/>
              </a:rPr>
              <a:t>Возвращает итератор для обхода элементов в множестве.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addAll</a:t>
            </a:r>
            <a:r>
              <a:rPr lang="ru-KZ" altLang="ru-KZ" sz="1600" b="1" dirty="0">
                <a:latin typeface="Raleway" pitchFamily="2" charset="-52"/>
              </a:rPr>
              <a:t>(Collection&lt;? </a:t>
            </a:r>
            <a:r>
              <a:rPr lang="ru-KZ" altLang="ru-KZ" sz="1600" b="1" dirty="0" err="1">
                <a:latin typeface="Raleway" pitchFamily="2" charset="-52"/>
              </a:rPr>
              <a:t>extends</a:t>
            </a:r>
            <a:r>
              <a:rPr lang="ru-KZ" altLang="ru-KZ" sz="1600" b="1" dirty="0">
                <a:latin typeface="Raleway" pitchFamily="2" charset="-52"/>
              </a:rPr>
              <a:t> E&gt; </a:t>
            </a:r>
            <a:r>
              <a:rPr lang="ru-KZ" altLang="ru-KZ" sz="1600" b="1" dirty="0" err="1">
                <a:latin typeface="Raleway" pitchFamily="2" charset="-52"/>
              </a:rPr>
              <a:t>collection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Добавляет все элементы из указанной коллекции в множество. Если какой-либо элемент уже присутствует в множестве, он будет проигнорирован. Если хотя бы один элемент был добавлен, метод возвращает </a:t>
            </a:r>
            <a:r>
              <a:rPr lang="ru-KZ" altLang="ru-KZ" sz="1600" dirty="0" err="1">
                <a:latin typeface="Raleway" pitchFamily="2" charset="-52"/>
              </a:rPr>
              <a:t>true</a:t>
            </a:r>
            <a:r>
              <a:rPr lang="ru-KZ" altLang="ru-KZ" sz="16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removeAll</a:t>
            </a:r>
            <a:r>
              <a:rPr lang="ru-KZ" altLang="ru-KZ" sz="1600" b="1" dirty="0">
                <a:latin typeface="Raleway" pitchFamily="2" charset="-52"/>
              </a:rPr>
              <a:t>(Collection&lt;?&gt; </a:t>
            </a:r>
            <a:r>
              <a:rPr lang="ru-KZ" altLang="ru-KZ" sz="1600" b="1" dirty="0" err="1">
                <a:latin typeface="Raleway" pitchFamily="2" charset="-52"/>
              </a:rPr>
              <a:t>collection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Удаляет из множества все элементы, которые также присутствуют в указанной коллекции. Возвращает </a:t>
            </a:r>
            <a:r>
              <a:rPr lang="ru-KZ" altLang="ru-KZ" sz="1600" dirty="0" err="1">
                <a:latin typeface="Raleway" pitchFamily="2" charset="-52"/>
              </a:rPr>
              <a:t>true</a:t>
            </a:r>
            <a:r>
              <a:rPr lang="ru-KZ" altLang="ru-KZ" sz="1600" dirty="0">
                <a:latin typeface="Raleway" pitchFamily="2" charset="-52"/>
              </a:rPr>
              <a:t>, если множество изменилось в результате вызова метода.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retainAll</a:t>
            </a:r>
            <a:r>
              <a:rPr lang="ru-KZ" altLang="ru-KZ" sz="1600" b="1" dirty="0">
                <a:latin typeface="Raleway" pitchFamily="2" charset="-52"/>
              </a:rPr>
              <a:t>(Collection&lt;?&gt; </a:t>
            </a:r>
            <a:r>
              <a:rPr lang="ru-KZ" altLang="ru-KZ" sz="1600" b="1" dirty="0" err="1">
                <a:latin typeface="Raleway" pitchFamily="2" charset="-52"/>
              </a:rPr>
              <a:t>collection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Удаляет из множества все элементы, кроме тех, которые также присутствуют в указанной коллекции. Возвращает </a:t>
            </a:r>
            <a:r>
              <a:rPr lang="ru-KZ" altLang="ru-KZ" sz="1600" dirty="0" err="1">
                <a:latin typeface="Raleway" pitchFamily="2" charset="-52"/>
              </a:rPr>
              <a:t>true</a:t>
            </a:r>
            <a:r>
              <a:rPr lang="ru-KZ" altLang="ru-KZ" sz="1600" dirty="0">
                <a:latin typeface="Raleway" pitchFamily="2" charset="-52"/>
              </a:rPr>
              <a:t>, если множество изменилось в результате вызова метода.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containsAll</a:t>
            </a:r>
            <a:r>
              <a:rPr lang="ru-KZ" altLang="ru-KZ" sz="1600" b="1" dirty="0">
                <a:latin typeface="Raleway" pitchFamily="2" charset="-52"/>
              </a:rPr>
              <a:t>(Collection&lt;?&gt; </a:t>
            </a:r>
            <a:r>
              <a:rPr lang="ru-KZ" altLang="ru-KZ" sz="1600" b="1" dirty="0" err="1">
                <a:latin typeface="Raleway" pitchFamily="2" charset="-52"/>
              </a:rPr>
              <a:t>collection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Проверяет, содержит ли множество все элементы из указанной коллекции. Возвращает </a:t>
            </a:r>
            <a:r>
              <a:rPr lang="ru-KZ" altLang="ru-KZ" sz="1600" dirty="0" err="1">
                <a:latin typeface="Raleway" pitchFamily="2" charset="-52"/>
              </a:rPr>
              <a:t>true</a:t>
            </a:r>
            <a:r>
              <a:rPr lang="ru-KZ" altLang="ru-KZ" sz="1600" dirty="0">
                <a:latin typeface="Raleway" pitchFamily="2" charset="-52"/>
              </a:rPr>
              <a:t>, если все элементы присутствуют в множестве, и </a:t>
            </a:r>
            <a:r>
              <a:rPr lang="ru-KZ" altLang="ru-KZ" sz="1600" dirty="0" err="1">
                <a:latin typeface="Raleway" pitchFamily="2" charset="-52"/>
              </a:rPr>
              <a:t>false</a:t>
            </a:r>
            <a:r>
              <a:rPr lang="ru-KZ" altLang="ru-KZ" sz="1600" dirty="0">
                <a:latin typeface="Raleway" pitchFamily="2" charset="-52"/>
              </a:rPr>
              <a:t> в противном случае.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92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Реализации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Set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6D159-1D63-8A66-EAD0-2567EC4A2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49" y="1449637"/>
            <a:ext cx="11609941" cy="43709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ru-RU" sz="24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HashSet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: Реализация </a:t>
            </a:r>
            <a:r>
              <a:rPr lang="ru-RU" sz="24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Set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на основе хэш-таблицы. Элементы в </a:t>
            </a:r>
            <a:r>
              <a:rPr lang="ru-RU" sz="24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HashSet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не упорядочены и могут быть доступны в произвольном порядке. </a:t>
            </a:r>
            <a:r>
              <a:rPr lang="ru-RU" sz="24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HashSet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позволяет хранить </a:t>
            </a:r>
            <a:r>
              <a:rPr lang="ru-RU" sz="24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null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элементы.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TreeSet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: Реализация </a:t>
            </a:r>
            <a:r>
              <a:rPr lang="ru-RU" sz="24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Set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на основе сбалансированного дерева (обычно красно-черного дерева). Элементы в </a:t>
            </a:r>
            <a:r>
              <a:rPr lang="ru-RU" sz="24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TreeSet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хранятся в отсортированном порядке по их естественному порядку или с использованием заданного компаратора.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LinkedHashSet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: Реализация </a:t>
            </a:r>
            <a:r>
              <a:rPr lang="ru-RU" sz="24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Set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, которая объединяет хэш-таблицу с двусвязным списком. Элементы в </a:t>
            </a:r>
            <a:r>
              <a:rPr lang="ru-RU" sz="24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LinkedHashSet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упорядочены в порядке их вставки.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4309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Контракт методов </a:t>
            </a: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equals() </a:t>
            </a: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и </a:t>
            </a:r>
            <a:r>
              <a:rPr lang="en-US" sz="5250" b="0" i="0" u="none" strike="noStrike" cap="none" dirty="0" err="1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hashCode</a:t>
            </a: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()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6D159-1D63-8A66-EAD0-2567EC4A2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029" y="2362621"/>
            <a:ext cx="11609941" cy="24663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Для одного и того же объекта, хеш-код всегда будет одинаковым.</a:t>
            </a:r>
          </a:p>
          <a:p>
            <a:pPr marL="342900" marR="0" lvl="0" indent="-342900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Если объекты одинаковые, то и хеш-коды одинаковые (но не наоборот).</a:t>
            </a:r>
          </a:p>
          <a:p>
            <a:pPr marL="342900" marR="0" lvl="0" indent="-342900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Если хеш-коды равны, то входные объекты не всегда равны.</a:t>
            </a:r>
          </a:p>
          <a:p>
            <a:pPr marL="342900" marR="0" lvl="0" indent="-342900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Если хеш-коды разные, то и объекты гарантированно будут разные.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24223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Свойства методов </a:t>
            </a: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equals() </a:t>
            </a: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и </a:t>
            </a:r>
            <a:r>
              <a:rPr lang="en-US" sz="5250" b="0" i="0" u="none" strike="noStrike" cap="none" dirty="0" err="1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hashCode</a:t>
            </a: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()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6D159-1D63-8A66-EAD0-2567EC4A2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029" y="2249737"/>
            <a:ext cx="11609941" cy="47371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Рефлексивность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: для любой ссылки на значение x,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x.equals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(x) вернет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true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;</a:t>
            </a:r>
          </a:p>
          <a:p>
            <a:pPr marL="342900" marR="0" lvl="0" indent="-3429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Симметричность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: для любых ссылок на значения x и y,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x.equals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(y) должно вернуть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true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, тогда и только тогда, когда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y.equals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(x) возвращает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true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</a:t>
            </a:r>
          </a:p>
          <a:p>
            <a:pPr marL="342900" marR="0" lvl="0" indent="-3429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Транзитивность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: для любых ссылок на значения x, y и z, если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x.equals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(y) 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y.equals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(z) возвращают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true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, тогда 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x.equals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(z) вернёт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true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;</a:t>
            </a:r>
          </a:p>
          <a:p>
            <a:pPr marL="342900" marR="0" lvl="0" indent="-3429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Непротиворечивость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: для любых ссылок на значения х и у, если несколько раз вызвать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х.equals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(y), постоянно будет возвращаться значение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true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либо постоянно будет возвращаться значение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false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при условии, что никакая информация, используемая при сравнении объектов, не поменялась.</a:t>
            </a:r>
          </a:p>
          <a:p>
            <a:pPr marL="342900" marR="0" lvl="0" indent="-3429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Для любой ненулевой ссылки на значение х выражение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х.equals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null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) должно возвращать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false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46881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417291" y="1428280"/>
            <a:ext cx="6121738" cy="426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320" tIns="73320" rIns="73320" bIns="73320" anchor="t" anchorCtr="0">
            <a:noAutofit/>
          </a:bodyPr>
          <a:lstStyle/>
          <a:p>
            <a:pPr>
              <a:lnSpc>
                <a:spcPct val="119000"/>
              </a:lnSpc>
              <a:buSzPts val="2800"/>
            </a:pPr>
            <a:r>
              <a:rPr lang="ru-RU" sz="1600" dirty="0">
                <a:solidFill>
                  <a:srgbClr val="111111"/>
                </a:solidFill>
                <a:latin typeface="Raleway" pitchFamily="2" charset="-52"/>
              </a:rPr>
              <a:t>Множество хранит значения данных без определенного порядка, не повторяя их. Оно позволяет не только добавлять и удалять элементы: есть ещё несколько важных функций, которые можно применять к двум множествам сразу.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11111"/>
                </a:solidFill>
                <a:latin typeface="Raleway" pitchFamily="2" charset="-52"/>
              </a:rPr>
              <a:t>Объединение комбинирует все элементы из двух разных множеств, превращая их в одно (без дубликатов).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11111"/>
                </a:solidFill>
                <a:latin typeface="Raleway" pitchFamily="2" charset="-52"/>
              </a:rPr>
              <a:t>Пересечение анализирует два множества и  создает еще одно из тех элементов, которые присутствуют в обоих изначальных множествах.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11111"/>
                </a:solidFill>
                <a:latin typeface="Raleway" pitchFamily="2" charset="-52"/>
              </a:rPr>
              <a:t>Разность выводит список элементов, которые есть в одном множестве, но отсутствуют в другом.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11111"/>
                </a:solidFill>
                <a:latin typeface="Raleway" pitchFamily="2" charset="-52"/>
              </a:rPr>
              <a:t>Подмножество выдает булево значение, которое показывает, включает ли одно множество все элементы другого множества.</a:t>
            </a:r>
          </a:p>
          <a:p>
            <a:pPr>
              <a:lnSpc>
                <a:spcPct val="119000"/>
              </a:lnSpc>
              <a:buSzPts val="2800"/>
            </a:pPr>
            <a:br>
              <a:rPr lang="ru-RU" sz="1600" dirty="0">
                <a:latin typeface="Raleway" pitchFamily="2" charset="-52"/>
              </a:rPr>
            </a:br>
            <a:endParaRPr sz="1600" dirty="0">
              <a:solidFill>
                <a:schemeClr val="dk1"/>
              </a:solidFill>
              <a:latin typeface="Raleway" pitchFamily="2" charset="-5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F56532-4B8D-AC30-C72B-8A6853A6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781" y="1877961"/>
            <a:ext cx="4434928" cy="279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1;p7">
            <a:extLst>
              <a:ext uri="{FF2B5EF4-FFF2-40B4-BE49-F238E27FC236}">
                <a16:creationId xmlns:a16="http://schemas.microsoft.com/office/drawing/2014/main" id="{86F204A6-6489-DE4F-BA23-4A0887387F99}"/>
              </a:ext>
            </a:extLst>
          </p:cNvPr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Map</a:t>
            </a:r>
            <a:endParaRPr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968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Особенности </a:t>
            </a:r>
            <a:r>
              <a:rPr lang="en-US" sz="5250" dirty="0">
                <a:latin typeface="Raleway Light"/>
                <a:ea typeface="Calibri"/>
                <a:cs typeface="Calibri"/>
                <a:sym typeface="Raleway Light"/>
              </a:rPr>
              <a:t>HashSet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6D159-1D63-8A66-EAD0-2567EC4A2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49" y="1367727"/>
            <a:ext cx="11609941" cy="47252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Выгода от хеширования состоит в том, что оно обеспечивает постоянство время выполнения операций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add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(),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contains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(),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remove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() и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size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(), даже для больших наборов.</a:t>
            </a:r>
          </a:p>
          <a:p>
            <a:pPr marL="342900" marR="0" lvl="0" indent="-3429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Класс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HashSet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не гарантирует упорядоченности элементов, поскольку процесс хеширования сам по себе обычно не приводит к созданию отсортированных множеств.</a:t>
            </a:r>
          </a:p>
          <a:p>
            <a:pPr marL="342900" marR="0" lvl="0" indent="-34290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Фактически под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копотом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HasSet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- находится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HashMap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а сама структура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HashSet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- это набор ключей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HashMap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 Подробнее работу с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хэштаблицами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можно будет увидеть далее при разборе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Map</a:t>
            </a:r>
            <a:endParaRPr lang="ru-RU" sz="24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KZ" altLang="ru-KZ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4473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Красно-чёрное дерево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510;p68">
            <a:extLst>
              <a:ext uri="{FF2B5EF4-FFF2-40B4-BE49-F238E27FC236}">
                <a16:creationId xmlns:a16="http://schemas.microsoft.com/office/drawing/2014/main" id="{8682B24C-25D8-A97A-4A0C-6BF67F8F71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239" y="1423670"/>
            <a:ext cx="10277475" cy="4926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202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Интерфейс </a:t>
            </a: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Map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F2C60-C6AB-722E-A0F4-C0D3326B9DFC}"/>
              </a:ext>
            </a:extLst>
          </p:cNvPr>
          <p:cNvSpPr txBox="1"/>
          <p:nvPr/>
        </p:nvSpPr>
        <p:spPr>
          <a:xfrm>
            <a:off x="365748" y="1553497"/>
            <a:ext cx="11051551" cy="4090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Отображение (или карта) представляет собой объект, сохраняющий связи между ключами и значениями в виде пар "ключ-значение". По заданному ключу можно найти его значение.</a:t>
            </a: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sz="20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Ключи и значения являются объектами. Ключи должны быть уникальными, а значения могут быть дублированными. Уникальность ключей определяет реализация метода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equals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().</a:t>
            </a: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sz="20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Для корректной работы с картами необходимо переопределить методы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equals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() 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hashCode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(). Допускается добавление объектов без переопределения этих методов, но найти эти объекты в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Map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вы не сможете.</a:t>
            </a:r>
          </a:p>
        </p:txBody>
      </p:sp>
    </p:spTree>
    <p:extLst>
      <p:ext uri="{BB962C8B-B14F-4D97-AF65-F5344CB8AC3E}">
        <p14:creationId xmlns:p14="http://schemas.microsoft.com/office/powerpoint/2010/main" val="297695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Иерархия </a:t>
            </a: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Map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534;p72">
            <a:extLst>
              <a:ext uri="{FF2B5EF4-FFF2-40B4-BE49-F238E27FC236}">
                <a16:creationId xmlns:a16="http://schemas.microsoft.com/office/drawing/2014/main" id="{870919BF-7801-207A-53F6-F2CE94CAF0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494"/>
          <a:stretch/>
        </p:blipFill>
        <p:spPr>
          <a:xfrm>
            <a:off x="365749" y="1425678"/>
            <a:ext cx="5356626" cy="4924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360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Методы</a:t>
            </a: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 </a:t>
            </a: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Map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4605B57-50BB-9C54-933D-66E7EE24C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74" y="1553498"/>
            <a:ext cx="11198942" cy="50480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>
                <a:latin typeface="Raleway" pitchFamily="2" charset="-52"/>
              </a:rPr>
              <a:t>V </a:t>
            </a:r>
            <a:r>
              <a:rPr lang="ru-KZ" altLang="ru-KZ" sz="1600" b="1" dirty="0" err="1">
                <a:latin typeface="Raleway" pitchFamily="2" charset="-52"/>
              </a:rPr>
              <a:t>put</a:t>
            </a:r>
            <a:r>
              <a:rPr lang="ru-KZ" altLang="ru-KZ" sz="1600" b="1" dirty="0">
                <a:latin typeface="Raleway" pitchFamily="2" charset="-52"/>
              </a:rPr>
              <a:t>(K </a:t>
            </a:r>
            <a:r>
              <a:rPr lang="ru-KZ" altLang="ru-KZ" sz="1600" b="1" dirty="0" err="1">
                <a:latin typeface="Raleway" pitchFamily="2" charset="-52"/>
              </a:rPr>
              <a:t>key</a:t>
            </a:r>
            <a:r>
              <a:rPr lang="ru-KZ" altLang="ru-KZ" sz="1600" b="1" dirty="0">
                <a:latin typeface="Raleway" pitchFamily="2" charset="-52"/>
              </a:rPr>
              <a:t>, V </a:t>
            </a:r>
            <a:r>
              <a:rPr lang="ru-KZ" altLang="ru-KZ" sz="1600" b="1" dirty="0" err="1">
                <a:latin typeface="Raleway" pitchFamily="2" charset="-52"/>
              </a:rPr>
              <a:t>value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Добавляет элемент с указанным ключом и значением в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. Если элемент с таким ключом уже существует, его значение будет обновлено, и предыдущее значение будет возвращено.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>
                <a:latin typeface="Raleway" pitchFamily="2" charset="-52"/>
              </a:rPr>
              <a:t>V </a:t>
            </a:r>
            <a:r>
              <a:rPr lang="ru-KZ" altLang="ru-KZ" sz="1600" b="1" dirty="0" err="1">
                <a:latin typeface="Raleway" pitchFamily="2" charset="-52"/>
              </a:rPr>
              <a:t>get</a:t>
            </a:r>
            <a:r>
              <a:rPr lang="ru-KZ" altLang="ru-KZ" sz="1600" b="1" dirty="0">
                <a:latin typeface="Raleway" pitchFamily="2" charset="-52"/>
              </a:rPr>
              <a:t>(Object </a:t>
            </a:r>
            <a:r>
              <a:rPr lang="ru-KZ" altLang="ru-KZ" sz="1600" b="1" dirty="0" err="1">
                <a:latin typeface="Raleway" pitchFamily="2" charset="-52"/>
              </a:rPr>
              <a:t>key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Возвращает значение, связанное с указанным ключом в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. Если ключ не найден, возвращается </a:t>
            </a:r>
            <a:r>
              <a:rPr lang="ru-KZ" altLang="ru-KZ" sz="1600" dirty="0" err="1">
                <a:latin typeface="Raleway" pitchFamily="2" charset="-52"/>
              </a:rPr>
              <a:t>null</a:t>
            </a:r>
            <a:r>
              <a:rPr lang="ru-KZ" altLang="ru-KZ" sz="16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containsKey</a:t>
            </a:r>
            <a:r>
              <a:rPr lang="ru-KZ" altLang="ru-KZ" sz="1600" b="1" dirty="0">
                <a:latin typeface="Raleway" pitchFamily="2" charset="-52"/>
              </a:rPr>
              <a:t>(Object </a:t>
            </a:r>
            <a:r>
              <a:rPr lang="ru-KZ" altLang="ru-KZ" sz="1600" b="1" dirty="0" err="1">
                <a:latin typeface="Raleway" pitchFamily="2" charset="-52"/>
              </a:rPr>
              <a:t>key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Проверяет, содержит ли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 элемент с указанным ключом. Возвращает </a:t>
            </a:r>
            <a:r>
              <a:rPr lang="ru-KZ" altLang="ru-KZ" sz="1600" dirty="0" err="1">
                <a:latin typeface="Raleway" pitchFamily="2" charset="-52"/>
              </a:rPr>
              <a:t>true</a:t>
            </a:r>
            <a:r>
              <a:rPr lang="ru-KZ" altLang="ru-KZ" sz="1600" dirty="0">
                <a:latin typeface="Raleway" pitchFamily="2" charset="-52"/>
              </a:rPr>
              <a:t>, если ключ присутствует, и </a:t>
            </a:r>
            <a:r>
              <a:rPr lang="ru-KZ" altLang="ru-KZ" sz="1600" dirty="0" err="1">
                <a:latin typeface="Raleway" pitchFamily="2" charset="-52"/>
              </a:rPr>
              <a:t>false</a:t>
            </a:r>
            <a:r>
              <a:rPr lang="ru-KZ" altLang="ru-KZ" sz="1600" dirty="0">
                <a:latin typeface="Raleway" pitchFamily="2" charset="-52"/>
              </a:rPr>
              <a:t> в противном случае.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containsValue</a:t>
            </a:r>
            <a:r>
              <a:rPr lang="ru-KZ" altLang="ru-KZ" sz="1600" b="1" dirty="0">
                <a:latin typeface="Raleway" pitchFamily="2" charset="-52"/>
              </a:rPr>
              <a:t>(Object </a:t>
            </a:r>
            <a:r>
              <a:rPr lang="ru-KZ" altLang="ru-KZ" sz="1600" b="1" dirty="0" err="1">
                <a:latin typeface="Raleway" pitchFamily="2" charset="-52"/>
              </a:rPr>
              <a:t>value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Проверяет, содержит ли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 элемент с указанным значением. Возвращает </a:t>
            </a:r>
            <a:r>
              <a:rPr lang="ru-KZ" altLang="ru-KZ" sz="1600" dirty="0" err="1">
                <a:latin typeface="Raleway" pitchFamily="2" charset="-52"/>
              </a:rPr>
              <a:t>true</a:t>
            </a:r>
            <a:r>
              <a:rPr lang="ru-KZ" altLang="ru-KZ" sz="1600" dirty="0">
                <a:latin typeface="Raleway" pitchFamily="2" charset="-52"/>
              </a:rPr>
              <a:t>, если значение присутствует, и </a:t>
            </a:r>
            <a:r>
              <a:rPr lang="ru-KZ" altLang="ru-KZ" sz="1600" dirty="0" err="1">
                <a:latin typeface="Raleway" pitchFamily="2" charset="-52"/>
              </a:rPr>
              <a:t>false</a:t>
            </a:r>
            <a:r>
              <a:rPr lang="ru-KZ" altLang="ru-KZ" sz="1600" dirty="0">
                <a:latin typeface="Raleway" pitchFamily="2" charset="-52"/>
              </a:rPr>
              <a:t> в противном случае.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>
                <a:latin typeface="Raleway" pitchFamily="2" charset="-52"/>
              </a:rPr>
              <a:t>V </a:t>
            </a:r>
            <a:r>
              <a:rPr lang="ru-KZ" altLang="ru-KZ" sz="1600" b="1" dirty="0" err="1">
                <a:latin typeface="Raleway" pitchFamily="2" charset="-52"/>
              </a:rPr>
              <a:t>remove</a:t>
            </a:r>
            <a:r>
              <a:rPr lang="ru-KZ" altLang="ru-KZ" sz="1600" b="1" dirty="0">
                <a:latin typeface="Raleway" pitchFamily="2" charset="-52"/>
              </a:rPr>
              <a:t>(Object </a:t>
            </a:r>
            <a:r>
              <a:rPr lang="ru-KZ" altLang="ru-KZ" sz="1600" b="1" dirty="0" err="1">
                <a:latin typeface="Raleway" pitchFamily="2" charset="-52"/>
              </a:rPr>
              <a:t>key</a:t>
            </a:r>
            <a:r>
              <a:rPr lang="ru-KZ" altLang="ru-KZ" sz="1600" b="1" dirty="0">
                <a:latin typeface="Raleway" pitchFamily="2" charset="-52"/>
              </a:rPr>
              <a:t>): </a:t>
            </a:r>
            <a:r>
              <a:rPr lang="ru-KZ" altLang="ru-KZ" sz="1600" dirty="0">
                <a:latin typeface="Raleway" pitchFamily="2" charset="-52"/>
              </a:rPr>
              <a:t>Удаляет элемент с указанным ключом из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 и возвращает его значение. Если ключ не найден, возвращается </a:t>
            </a:r>
            <a:r>
              <a:rPr lang="ru-KZ" altLang="ru-KZ" sz="1600" dirty="0" err="1">
                <a:latin typeface="Raleway" pitchFamily="2" charset="-52"/>
              </a:rPr>
              <a:t>null</a:t>
            </a:r>
            <a:r>
              <a:rPr lang="ru-KZ" altLang="ru-KZ" sz="16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int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size</a:t>
            </a:r>
            <a:r>
              <a:rPr lang="ru-KZ" altLang="ru-KZ" sz="1600" b="1" dirty="0">
                <a:latin typeface="Raleway" pitchFamily="2" charset="-52"/>
              </a:rPr>
              <a:t>(): </a:t>
            </a:r>
            <a:r>
              <a:rPr lang="ru-KZ" altLang="ru-KZ" sz="1600" dirty="0">
                <a:latin typeface="Raleway" pitchFamily="2" charset="-52"/>
              </a:rPr>
              <a:t>Возвращает количество элементов в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boolean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isEmpty</a:t>
            </a:r>
            <a:r>
              <a:rPr lang="ru-KZ" altLang="ru-KZ" sz="1600" b="1" dirty="0">
                <a:latin typeface="Raleway" pitchFamily="2" charset="-52"/>
              </a:rPr>
              <a:t>(): </a:t>
            </a:r>
            <a:r>
              <a:rPr lang="ru-KZ" altLang="ru-KZ" sz="1600" dirty="0">
                <a:latin typeface="Raleway" pitchFamily="2" charset="-52"/>
              </a:rPr>
              <a:t>Проверяет, является ли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 пустым. Возвращает </a:t>
            </a:r>
            <a:r>
              <a:rPr lang="ru-KZ" altLang="ru-KZ" sz="1600" dirty="0" err="1">
                <a:latin typeface="Raleway" pitchFamily="2" charset="-52"/>
              </a:rPr>
              <a:t>true</a:t>
            </a:r>
            <a:r>
              <a:rPr lang="ru-KZ" altLang="ru-KZ" sz="1600" dirty="0">
                <a:latin typeface="Raleway" pitchFamily="2" charset="-52"/>
              </a:rPr>
              <a:t>, если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 не содержит элементов, и </a:t>
            </a:r>
            <a:r>
              <a:rPr lang="ru-KZ" altLang="ru-KZ" sz="1600" dirty="0" err="1">
                <a:latin typeface="Raleway" pitchFamily="2" charset="-52"/>
              </a:rPr>
              <a:t>false</a:t>
            </a:r>
            <a:r>
              <a:rPr lang="ru-KZ" altLang="ru-KZ" sz="1600" dirty="0">
                <a:latin typeface="Raleway" pitchFamily="2" charset="-52"/>
              </a:rPr>
              <a:t> в противном случае.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void</a:t>
            </a:r>
            <a:r>
              <a:rPr lang="ru-KZ" altLang="ru-KZ" sz="1600" b="1" dirty="0">
                <a:latin typeface="Raleway" pitchFamily="2" charset="-52"/>
              </a:rPr>
              <a:t> </a:t>
            </a:r>
            <a:r>
              <a:rPr lang="ru-KZ" altLang="ru-KZ" sz="1600" b="1" dirty="0" err="1">
                <a:latin typeface="Raleway" pitchFamily="2" charset="-52"/>
              </a:rPr>
              <a:t>clear</a:t>
            </a:r>
            <a:r>
              <a:rPr lang="ru-KZ" altLang="ru-KZ" sz="1600" b="1" dirty="0">
                <a:latin typeface="Raleway" pitchFamily="2" charset="-52"/>
              </a:rPr>
              <a:t>(): </a:t>
            </a:r>
            <a:r>
              <a:rPr lang="ru-KZ" altLang="ru-KZ" sz="1600" dirty="0">
                <a:latin typeface="Raleway" pitchFamily="2" charset="-52"/>
              </a:rPr>
              <a:t>Удаляет все элементы из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Set</a:t>
            </a:r>
            <a:r>
              <a:rPr lang="ru-KZ" altLang="ru-KZ" sz="1600" b="1" dirty="0">
                <a:latin typeface="Raleway" pitchFamily="2" charset="-52"/>
              </a:rPr>
              <a:t>&lt;K&gt; </a:t>
            </a:r>
            <a:r>
              <a:rPr lang="ru-KZ" altLang="ru-KZ" sz="1600" b="1" dirty="0" err="1">
                <a:latin typeface="Raleway" pitchFamily="2" charset="-52"/>
              </a:rPr>
              <a:t>keySet</a:t>
            </a:r>
            <a:r>
              <a:rPr lang="ru-KZ" altLang="ru-KZ" sz="1600" b="1" dirty="0">
                <a:latin typeface="Raleway" pitchFamily="2" charset="-52"/>
              </a:rPr>
              <a:t>(): </a:t>
            </a:r>
            <a:r>
              <a:rPr lang="ru-KZ" altLang="ru-KZ" sz="1600" dirty="0">
                <a:latin typeface="Raleway" pitchFamily="2" charset="-52"/>
              </a:rPr>
              <a:t>Возвращает набор всех ключей в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 в виде </a:t>
            </a:r>
            <a:r>
              <a:rPr lang="ru-KZ" altLang="ru-KZ" sz="1600" dirty="0" err="1">
                <a:latin typeface="Raleway" pitchFamily="2" charset="-52"/>
              </a:rPr>
              <a:t>Set</a:t>
            </a:r>
            <a:r>
              <a:rPr lang="ru-KZ" altLang="ru-KZ" sz="16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>
                <a:latin typeface="Raleway" pitchFamily="2" charset="-52"/>
              </a:rPr>
              <a:t>Collection&lt;V&gt; </a:t>
            </a:r>
            <a:r>
              <a:rPr lang="ru-KZ" altLang="ru-KZ" sz="1600" b="1" dirty="0" err="1">
                <a:latin typeface="Raleway" pitchFamily="2" charset="-52"/>
              </a:rPr>
              <a:t>values</a:t>
            </a:r>
            <a:r>
              <a:rPr lang="ru-KZ" altLang="ru-KZ" sz="1600" b="1" dirty="0">
                <a:latin typeface="Raleway" pitchFamily="2" charset="-52"/>
              </a:rPr>
              <a:t>(): </a:t>
            </a:r>
            <a:r>
              <a:rPr lang="ru-KZ" altLang="ru-KZ" sz="1600" dirty="0">
                <a:latin typeface="Raleway" pitchFamily="2" charset="-52"/>
              </a:rPr>
              <a:t>Возвращает коллекцию всех значений в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KZ" altLang="ru-KZ" sz="1600" b="1" dirty="0" err="1">
                <a:latin typeface="Raleway" pitchFamily="2" charset="-52"/>
              </a:rPr>
              <a:t>Set</a:t>
            </a:r>
            <a:r>
              <a:rPr lang="ru-KZ" altLang="ru-KZ" sz="1600" b="1" dirty="0">
                <a:latin typeface="Raleway" pitchFamily="2" charset="-52"/>
              </a:rPr>
              <a:t>&lt;</a:t>
            </a:r>
            <a:r>
              <a:rPr lang="ru-KZ" altLang="ru-KZ" sz="1600" b="1" dirty="0" err="1">
                <a:latin typeface="Raleway" pitchFamily="2" charset="-52"/>
              </a:rPr>
              <a:t>Map.Entry</a:t>
            </a:r>
            <a:r>
              <a:rPr lang="ru-KZ" altLang="ru-KZ" sz="1600" b="1" dirty="0">
                <a:latin typeface="Raleway" pitchFamily="2" charset="-52"/>
              </a:rPr>
              <a:t>&lt;K, V&gt;&gt; </a:t>
            </a:r>
            <a:r>
              <a:rPr lang="ru-KZ" altLang="ru-KZ" sz="1600" b="1" dirty="0" err="1">
                <a:latin typeface="Raleway" pitchFamily="2" charset="-52"/>
              </a:rPr>
              <a:t>entrySet</a:t>
            </a:r>
            <a:r>
              <a:rPr lang="ru-KZ" altLang="ru-KZ" sz="1600" b="1" dirty="0">
                <a:latin typeface="Raleway" pitchFamily="2" charset="-52"/>
              </a:rPr>
              <a:t>(): </a:t>
            </a:r>
            <a:r>
              <a:rPr lang="ru-KZ" altLang="ru-KZ" sz="1600" dirty="0">
                <a:latin typeface="Raleway" pitchFamily="2" charset="-52"/>
              </a:rPr>
              <a:t>Возвращает набор всех элементов (пар "ключ-значение") в </a:t>
            </a:r>
            <a:r>
              <a:rPr lang="ru-KZ" altLang="ru-KZ" sz="1600" dirty="0" err="1">
                <a:latin typeface="Raleway" pitchFamily="2" charset="-52"/>
              </a:rPr>
              <a:t>Map</a:t>
            </a:r>
            <a:r>
              <a:rPr lang="ru-KZ" altLang="ru-KZ" sz="1600" dirty="0">
                <a:latin typeface="Raleway" pitchFamily="2" charset="-52"/>
              </a:rPr>
              <a:t> в виде </a:t>
            </a:r>
            <a:r>
              <a:rPr lang="ru-KZ" altLang="ru-KZ" sz="1600" dirty="0" err="1">
                <a:latin typeface="Raleway" pitchFamily="2" charset="-52"/>
              </a:rPr>
              <a:t>Set</a:t>
            </a:r>
            <a:r>
              <a:rPr lang="ru-KZ" altLang="ru-KZ" sz="1600" dirty="0">
                <a:latin typeface="Raleway" pitchFamily="2" charset="-52"/>
              </a:rPr>
              <a:t>&lt;</a:t>
            </a:r>
            <a:r>
              <a:rPr lang="ru-KZ" altLang="ru-KZ" sz="1600" dirty="0" err="1">
                <a:latin typeface="Raleway" pitchFamily="2" charset="-52"/>
              </a:rPr>
              <a:t>Map.Entry</a:t>
            </a:r>
            <a:r>
              <a:rPr lang="ru-KZ" altLang="ru-KZ" sz="1600" dirty="0">
                <a:latin typeface="Raleway" pitchFamily="2" charset="-52"/>
              </a:rPr>
              <a:t>&gt;.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KZ" altLang="ru-KZ" sz="1600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16642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Основные классы</a:t>
            </a:r>
            <a:r>
              <a:rPr lang="ru-RU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 </a:t>
            </a: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Map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4605B57-50BB-9C54-933D-66E7EE24C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49" y="1505139"/>
            <a:ext cx="11198942" cy="38477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3365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16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AbstractMap</a:t>
            </a:r>
            <a:r>
              <a:rPr lang="ru-RU" sz="16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&lt;K, V&gt;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- реализует интерфейс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Mаp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&lt;K, V&gt;;</a:t>
            </a:r>
          </a:p>
          <a:p>
            <a:pPr marL="3365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endParaRPr lang="ru-RU" sz="16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3365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16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</a:t>
            </a:r>
            <a:r>
              <a:rPr lang="ru-RU" sz="16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HashMap</a:t>
            </a:r>
            <a:r>
              <a:rPr lang="ru-RU" sz="16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&lt;K, V&gt;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- расширяет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AbstractMap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&lt;K, V&gt;, используя хэш - таблицу, в которой ключи отсортированы относительно значений их хэш-кодов;</a:t>
            </a:r>
          </a:p>
          <a:p>
            <a:pPr marL="3365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endParaRPr lang="ru-RU" sz="16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3365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16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TreeMap</a:t>
            </a:r>
            <a:r>
              <a:rPr lang="ru-RU" sz="16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&lt;K, V&gt;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- расширяет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AbstractMap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&lt;K, V&gt;, используя дерево, где</a:t>
            </a:r>
          </a:p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1600" dirty="0">
                <a:solidFill>
                  <a:schemeClr val="dk1"/>
                </a:solidFill>
                <a:latin typeface="Raleway" pitchFamily="2" charset="-52"/>
              </a:rPr>
              <a:t>     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ключи расположены в виде дерева поиска в строгом порядке.</a:t>
            </a:r>
          </a:p>
          <a:p>
            <a:pPr marL="3365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endParaRPr lang="ru-RU" sz="16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3365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16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WeakHashMap</a:t>
            </a:r>
            <a:r>
              <a:rPr lang="ru-RU" sz="16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&lt;K, V&gt;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- позволяет механизму сборки мусора удалять из карты значения по ключу, ссылка на который вышла из области видимости приложения.</a:t>
            </a:r>
          </a:p>
          <a:p>
            <a:pPr marL="3365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endParaRPr lang="ru-RU" sz="16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3365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1600" b="1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LinkedHashMap</a:t>
            </a:r>
            <a:r>
              <a:rPr lang="ru-RU" sz="1600" b="1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&lt;K, V&gt;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- запоминает порядок добавления объектов в карту и образует при этом дважды связанный список ключей.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KZ" altLang="ru-KZ" sz="1600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9844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Добавление в</a:t>
            </a: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 HashMap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7649E-D3B2-7C6F-0DDD-1CAF6C242DCD}"/>
              </a:ext>
            </a:extLst>
          </p:cNvPr>
          <p:cNvSpPr txBox="1"/>
          <p:nvPr/>
        </p:nvSpPr>
        <p:spPr>
          <a:xfrm>
            <a:off x="365748" y="1553498"/>
            <a:ext cx="109610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При добавлении нового элемента в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HashMap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с помощью метода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put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key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value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) выполняются следующие действия:</a:t>
            </a:r>
          </a:p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ru-RU" sz="1800" b="0" i="0" u="none" strike="noStrike" cap="none" dirty="0">
              <a:solidFill>
                <a:schemeClr val="dk1"/>
              </a:solidFill>
              <a:latin typeface="Raleway" pitchFamily="2" charset="-52"/>
              <a:sym typeface="Arial"/>
            </a:endParaRPr>
          </a:p>
          <a:p>
            <a:pPr marL="3937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Высчитывается значения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hashCode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у ключа с помощью одноименной функции</a:t>
            </a:r>
          </a:p>
          <a:p>
            <a:pPr marL="3937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Определяется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бакет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(ячейка массива) в которую будет добавлен новый элемент. Номер определяется по остатку от деления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хэшкода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на кол-во ячеек. В более новых версиях Java с помощью бинарного сдвига.</a:t>
            </a:r>
          </a:p>
          <a:p>
            <a:pPr marL="3937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Далее, если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бакет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пустой - то элемент просто добавляется. Если не пустой, то, там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LinkedList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 </a:t>
            </a:r>
          </a:p>
          <a:p>
            <a:pPr marL="3937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Если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бакет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не пустой - мы идем по этому списку и сравниваем ключ добавляемого элемента и ключ элемента в списке по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хэшкодам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</a:t>
            </a:r>
          </a:p>
          <a:p>
            <a:pPr marL="3937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Если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хэшкоды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неравны, то идем к следующему элементу</a:t>
            </a:r>
          </a:p>
          <a:p>
            <a:pPr marL="3937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Если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хэшкоды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равны, то далее сравниваем по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Equals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. </a:t>
            </a:r>
          </a:p>
          <a:p>
            <a:pPr marL="3937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Если ключи равны по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Equals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, то перезаписываем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value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 по этому ключу</a:t>
            </a:r>
          </a:p>
          <a:p>
            <a:pPr marL="3937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Если ключи не равны по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Raleway" pitchFamily="2" charset="-52"/>
                <a:sym typeface="Arial"/>
              </a:rPr>
              <a:t>Equals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, то переходим к следующему элементу</a:t>
            </a:r>
          </a:p>
          <a:p>
            <a:pPr marL="3937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Raleway" pitchFamily="2" charset="-52"/>
                <a:sym typeface="Arial"/>
              </a:rPr>
              <a:t>Если мы не нашли ключ в списке, то мы добавляем этот элемент в конец списка</a:t>
            </a:r>
          </a:p>
        </p:txBody>
      </p:sp>
    </p:spTree>
    <p:extLst>
      <p:ext uri="{BB962C8B-B14F-4D97-AF65-F5344CB8AC3E}">
        <p14:creationId xmlns:p14="http://schemas.microsoft.com/office/powerpoint/2010/main" val="2116086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365749" y="508000"/>
            <a:ext cx="10961012" cy="104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Calibri"/>
                <a:cs typeface="Calibri"/>
                <a:sym typeface="Raleway Light"/>
              </a:rPr>
              <a:t>Добавление в</a:t>
            </a:r>
            <a:r>
              <a:rPr lang="en-US" sz="5250" b="0" i="0" u="none" strike="noStrike" cap="none" dirty="0">
                <a:solidFill>
                  <a:srgbClr val="000000"/>
                </a:solidFill>
                <a:latin typeface="Raleway Light"/>
                <a:ea typeface="Calibri"/>
                <a:cs typeface="Calibri"/>
                <a:sym typeface="Raleway Light"/>
              </a:rPr>
              <a:t> HashMap</a:t>
            </a:r>
            <a:endParaRPr lang="ru-RU"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0" name="Picture 2" descr="HashMap - что это: хэш-таблицы в Java, подробное руководство">
            <a:extLst>
              <a:ext uri="{FF2B5EF4-FFF2-40B4-BE49-F238E27FC236}">
                <a16:creationId xmlns:a16="http://schemas.microsoft.com/office/drawing/2014/main" id="{11C00EE3-918C-5B31-E17B-D3486175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49" y="1433511"/>
            <a:ext cx="6887035" cy="51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427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body" idx="1"/>
          </p:nvPr>
        </p:nvSpPr>
        <p:spPr>
          <a:xfrm>
            <a:off x="497840" y="1583690"/>
            <a:ext cx="5331460" cy="459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ru-RU" sz="1800">
                <a:latin typeface="Raleway"/>
                <a:ea typeface="Raleway"/>
                <a:cs typeface="Raleway"/>
                <a:sym typeface="Raleway"/>
              </a:rPr>
              <a:t>Big-O Notation — это математическая функция, используемая в информатике для описания сложности алгоритма. Обычно это мера времени выполнения, необходимого для выполнения алгоритма.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ru-RU" sz="1800">
                <a:latin typeface="Raleway"/>
                <a:ea typeface="Raleway"/>
                <a:cs typeface="Raleway"/>
                <a:sym typeface="Raleway"/>
              </a:rPr>
              <a:t>Но вместо того, чтобы сообщать вам, насколько быстро или медленно выполняется алгоритм, он сообщает вам, как производительность алгоритма изменяется в зависимости от размера ввода (размера n).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57" name="Google Shape;157;p10"/>
          <p:cNvGraphicFramePr/>
          <p:nvPr/>
        </p:nvGraphicFramePr>
        <p:xfrm>
          <a:off x="6457950" y="1377315"/>
          <a:ext cx="4988550" cy="4440600"/>
        </p:xfrm>
        <a:graphic>
          <a:graphicData uri="http://schemas.openxmlformats.org/drawingml/2006/table">
            <a:tbl>
              <a:tblPr firstRow="1" bandRow="1">
                <a:noFill/>
                <a:tableStyleId>{D9ECD2E3-4E58-44AC-A69F-2EDACA3D5E4E}</a:tableStyleId>
              </a:tblPr>
              <a:tblGrid>
                <a:gridCol w="249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/>
                        <a:t>Big O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/>
                        <a:t>Name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/>
                        <a:t>O(1)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/>
                        <a:t>Constant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/>
                        <a:t>O(log n) 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/>
                        <a:t>Logarithmic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/>
                        <a:t>O(n)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/>
                        <a:t>Linear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/>
                        <a:t>O(n log n)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/>
                        <a:t>Log-linear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Quadratic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Cubic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Exonential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O(n!)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Factorial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8" name="Google Shape;158;p10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>
                <a:latin typeface="Raleway Light"/>
                <a:ea typeface="Raleway Light"/>
                <a:cs typeface="Raleway Light"/>
                <a:sym typeface="Raleway Light"/>
              </a:rPr>
              <a:t>Big O</a:t>
            </a:r>
            <a:endParaRPr sz="52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26775" y="1430101"/>
            <a:ext cx="9996900" cy="47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1"/>
          <p:cNvSpPr/>
          <p:nvPr/>
        </p:nvSpPr>
        <p:spPr>
          <a:xfrm>
            <a:off x="365750" y="508000"/>
            <a:ext cx="7353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>
                <a:latin typeface="Raleway Light"/>
                <a:ea typeface="Raleway Light"/>
                <a:cs typeface="Raleway Light"/>
                <a:sym typeface="Raleway Light"/>
              </a:rPr>
              <a:t>Временная сложность</a:t>
            </a:r>
            <a:endParaRPr sz="52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6D910D-976D-A5DF-99FA-D44C958FCE89}"/>
              </a:ext>
            </a:extLst>
          </p:cNvPr>
          <p:cNvSpPr txBox="1"/>
          <p:nvPr/>
        </p:nvSpPr>
        <p:spPr>
          <a:xfrm>
            <a:off x="365750" y="1298500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111111"/>
                </a:solidFill>
                <a:effectLst/>
                <a:latin typeface="Raleway" pitchFamily="2" charset="-52"/>
              </a:rPr>
              <a:t>Хэш-таблица — это похожая на </a:t>
            </a:r>
            <a:r>
              <a:rPr lang="ru-RU" sz="1600" b="0" i="0" dirty="0" err="1">
                <a:solidFill>
                  <a:srgbClr val="111111"/>
                </a:solidFill>
                <a:effectLst/>
                <a:latin typeface="Raleway" pitchFamily="2" charset="-52"/>
              </a:rPr>
              <a:t>Map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Raleway" pitchFamily="2" charset="-52"/>
              </a:rPr>
              <a:t> структура, которая содержит пары ключ/значение. Она использует хэш-функцию для вычисления индекса в массиве из блоков данных, чтобы найти желаемое значение.</a:t>
            </a:r>
            <a:br>
              <a:rPr lang="ru-RU" sz="1600" dirty="0">
                <a:latin typeface="Raleway" pitchFamily="2" charset="-52"/>
              </a:rPr>
            </a:br>
            <a:br>
              <a:rPr lang="ru-RU" sz="1600" dirty="0">
                <a:latin typeface="Raleway" pitchFamily="2" charset="-52"/>
              </a:rPr>
            </a:br>
            <a:r>
              <a:rPr lang="ru-RU" sz="1600" b="0" i="0" dirty="0">
                <a:solidFill>
                  <a:srgbClr val="111111"/>
                </a:solidFill>
                <a:effectLst/>
                <a:latin typeface="Raleway" pitchFamily="2" charset="-52"/>
              </a:rPr>
              <a:t>Обычно хэш-функция принимает строку символов в качестве вводных данных и выводит числовое значение. Для одного и того же ввода хэш-функция должна возвращать одинаковое число. Если два разных ввода </a:t>
            </a:r>
            <a:r>
              <a:rPr lang="ru-RU" sz="1600" b="0" i="0" dirty="0" err="1">
                <a:solidFill>
                  <a:srgbClr val="111111"/>
                </a:solidFill>
                <a:effectLst/>
                <a:latin typeface="Raleway" pitchFamily="2" charset="-52"/>
              </a:rPr>
              <a:t>хэшируются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Raleway" pitchFamily="2" charset="-52"/>
              </a:rPr>
              <a:t> с одним и тем же итогом, возникает коллизия. Цель в том, чтобы таких случаев было как можно меньше.</a:t>
            </a:r>
            <a:br>
              <a:rPr lang="ru-RU" sz="1600" dirty="0">
                <a:latin typeface="Raleway" pitchFamily="2" charset="-52"/>
              </a:rPr>
            </a:br>
            <a:br>
              <a:rPr lang="ru-RU" sz="1600" dirty="0">
                <a:latin typeface="Raleway" pitchFamily="2" charset="-52"/>
              </a:rPr>
            </a:br>
            <a:r>
              <a:rPr lang="ru-RU" sz="1600" b="0" i="0" dirty="0">
                <a:solidFill>
                  <a:srgbClr val="111111"/>
                </a:solidFill>
                <a:effectLst/>
                <a:latin typeface="Raleway" pitchFamily="2" charset="-52"/>
              </a:rPr>
              <a:t>Таким образом, когда вы вводите пару ключ/значение в хэш-таблицу, ключ проходит через хэш-функцию и превращается в число. В дальнейшем это число используется как фактический ключ, который соответствует определенному значению. Когда вы снова введёте тот же ключ, хэш-функция обработает его и вернет такой же числовой результат. Затем этот результат будет использован для поиска связанного значения. Такой подход заметно сокращает среднее время поиска.</a:t>
            </a:r>
            <a:endParaRPr lang="ru-KZ" sz="1600" dirty="0">
              <a:latin typeface="Raleway" pitchFamily="2" charset="-5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F626E5-450E-F7AD-7EF3-956E59CF1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767" y="1377040"/>
            <a:ext cx="4392291" cy="320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1;p7">
            <a:extLst>
              <a:ext uri="{FF2B5EF4-FFF2-40B4-BE49-F238E27FC236}">
                <a16:creationId xmlns:a16="http://schemas.microsoft.com/office/drawing/2014/main" id="{1C5FF57A-C5CE-A783-FA6A-4C341FA89BC6}"/>
              </a:ext>
            </a:extLst>
          </p:cNvPr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Raleway Light"/>
                <a:cs typeface="Raleway Light"/>
                <a:sym typeface="Raleway Light"/>
              </a:rPr>
              <a:t>Хэш-таблицы</a:t>
            </a:r>
            <a:endParaRPr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6627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/>
        </p:nvSpPr>
        <p:spPr>
          <a:xfrm>
            <a:off x="738500" y="1871974"/>
            <a:ext cx="54846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Поиск</a:t>
            </a:r>
            <a:endParaRPr sz="240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lphaL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Линейный поиск</a:t>
            </a:r>
            <a:endParaRPr sz="240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lphaL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Бинарный поиск</a:t>
            </a:r>
            <a:endParaRPr sz="240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Сортировка</a:t>
            </a:r>
            <a:endParaRPr sz="240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lphaLcPeriod"/>
            </a:pPr>
            <a:r>
              <a:rPr lang="ru-RU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узырьковая сортировка</a:t>
            </a:r>
            <a:endParaRPr sz="240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lphaLcPeriod"/>
            </a:pPr>
            <a:r>
              <a:rPr lang="ru-RU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ортировка вставками</a:t>
            </a:r>
            <a:endParaRPr sz="240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lphaLcPeriod"/>
            </a:pPr>
            <a:r>
              <a:rPr lang="ru-RU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С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ортировка слиянием</a:t>
            </a:r>
            <a:endParaRPr sz="240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lphaLcPeriod"/>
            </a:pPr>
            <a:r>
              <a:rPr lang="ru-RU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Б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ыстрая сортировка</a:t>
            </a:r>
            <a:endParaRPr sz="240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lphaLcPeriod"/>
            </a:pPr>
            <a:r>
              <a:rPr lang="ru-RU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ирамидальная сортировка</a:t>
            </a:r>
            <a:endParaRPr sz="240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12"/>
          <p:cNvSpPr/>
          <p:nvPr/>
        </p:nvSpPr>
        <p:spPr>
          <a:xfrm>
            <a:off x="365750" y="508000"/>
            <a:ext cx="7922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>
                <a:latin typeface="Raleway Light"/>
                <a:ea typeface="Raleway Light"/>
                <a:cs typeface="Raleway Light"/>
                <a:sym typeface="Raleway Light"/>
              </a:rPr>
              <a:t>Основные алгоритмы</a:t>
            </a:r>
            <a:endParaRPr sz="52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3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aleway"/>
              <a:buChar char="•"/>
            </a:pPr>
            <a:r>
              <a:rPr lang="ru-RU" sz="280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https://habr.com/ru/post/310794/</a:t>
            </a:r>
            <a:endParaRPr sz="2800" i="0" u="sng" strike="noStrike" cap="none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aleway"/>
              <a:buChar char="•"/>
            </a:pPr>
            <a:r>
              <a:rPr lang="ru-RU" sz="280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https://habr.com/ru/post/422259/</a:t>
            </a:r>
            <a:endParaRPr sz="2800" i="0" u="sng" strike="noStrike" cap="none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aleway"/>
              <a:buChar char="•"/>
            </a:pPr>
            <a:r>
              <a:rPr lang="ru-RU" sz="280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https://habr.com/ru/post/156361/</a:t>
            </a:r>
            <a:endParaRPr sz="2800" i="0" u="sng" strike="noStrike" cap="none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aleway"/>
              <a:buChar char="•"/>
            </a:pPr>
            <a:r>
              <a:rPr lang="ru-RU" sz="280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7"/>
              </a:rPr>
              <a:t>https://habr.com/ru/company/netologyru/blog/334914/</a:t>
            </a:r>
            <a:endParaRPr sz="2800" i="0" u="sng" strike="noStrike" cap="none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aleway"/>
              <a:buChar char="•"/>
            </a:pPr>
            <a:r>
              <a:rPr lang="ru-RU" sz="280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8"/>
              </a:rPr>
              <a:t>https://docs.oracle.com/javase/tutorial/java/nutsandbolts/arrays.html</a:t>
            </a:r>
            <a:endParaRPr sz="2800" i="0" u="sng" strike="noStrike" cap="none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  <a:hlinkClick r:id="rId8"/>
            </a:endParaRPr>
          </a:p>
        </p:txBody>
      </p:sp>
      <p:sp>
        <p:nvSpPr>
          <p:cNvPr id="188" name="Google Shape;188;p13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>
                <a:latin typeface="Raleway Light"/>
                <a:ea typeface="Raleway Light"/>
                <a:cs typeface="Raleway Light"/>
                <a:sym typeface="Raleway Light"/>
              </a:rPr>
              <a:t>Литература</a:t>
            </a:r>
            <a:endParaRPr sz="52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700" y="508000"/>
            <a:ext cx="482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4"/>
          <p:cNvSpPr txBox="1">
            <a:spLocks noGrp="1"/>
          </p:cNvSpPr>
          <p:nvPr>
            <p:ph type="body" idx="4294967295"/>
          </p:nvPr>
        </p:nvSpPr>
        <p:spPr>
          <a:xfrm>
            <a:off x="497725" y="1483142"/>
            <a:ext cx="10515600" cy="537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сравниваются элементы коллекций?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Почему Мар не относиться к Collection?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такое итератор и как он работает в коллекциях?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можно перебрать все значения HashMap?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будет если обект который выступал в качестве ключа в структуре MAP поменяется?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перебрать все значения HashMap?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Разница между Iterable и Iterator.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будет если вызвать Iterator.next()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будет если добавит еще один элемент в коллекцию во время работы итератора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4"/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>
                <a:latin typeface="Raleway Light"/>
                <a:ea typeface="Raleway Light"/>
                <a:cs typeface="Raleway Light"/>
                <a:sym typeface="Raleway Light"/>
              </a:rPr>
              <a:t>Вопросы</a:t>
            </a:r>
            <a:endParaRPr sz="52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7">
            <a:extLst>
              <a:ext uri="{FF2B5EF4-FFF2-40B4-BE49-F238E27FC236}">
                <a16:creationId xmlns:a16="http://schemas.microsoft.com/office/drawing/2014/main" id="{1C5FF57A-C5CE-A783-FA6A-4C341FA89BC6}"/>
              </a:ext>
            </a:extLst>
          </p:cNvPr>
          <p:cNvSpPr/>
          <p:nvPr/>
        </p:nvSpPr>
        <p:spPr>
          <a:xfrm>
            <a:off x="365749" y="508000"/>
            <a:ext cx="10577554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Raleway Light"/>
                <a:cs typeface="Raleway Light"/>
                <a:sym typeface="Raleway Light"/>
              </a:rPr>
              <a:t>Открытое хеширование</a:t>
            </a:r>
            <a:endParaRPr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EFCE2-5C55-C650-DCBD-EBB30A53686D}"/>
              </a:ext>
            </a:extLst>
          </p:cNvPr>
          <p:cNvSpPr txBox="1"/>
          <p:nvPr/>
        </p:nvSpPr>
        <p:spPr>
          <a:xfrm>
            <a:off x="365749" y="1493294"/>
            <a:ext cx="105087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Открытое хеширование (Open 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Addressing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): В этом методе все элементы хранятся непосредственно в основной таблице. При возникновении коллизии производится последовательный поиск пустой ячейки для вставки элемента.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Линейное пробирование (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Linear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Probing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): Если возникает коллизия, производится последовательный поиск следующей свободной ячейки в таблице.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Квадратичное пробирование (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Quadratic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Probing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): При коллизии производится последовательный поиск свободной ячейки с использованием квадратичной последовательности шагов.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Двойное хеширование (Double 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Hashing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): При возникновении коллизии используется вторая хеш-функция для определения следующей позиции для вставки элемента.</a:t>
            </a:r>
          </a:p>
        </p:txBody>
      </p:sp>
    </p:spTree>
    <p:extLst>
      <p:ext uri="{BB962C8B-B14F-4D97-AF65-F5344CB8AC3E}">
        <p14:creationId xmlns:p14="http://schemas.microsoft.com/office/powerpoint/2010/main" val="241472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7">
            <a:extLst>
              <a:ext uri="{FF2B5EF4-FFF2-40B4-BE49-F238E27FC236}">
                <a16:creationId xmlns:a16="http://schemas.microsoft.com/office/drawing/2014/main" id="{1C5FF57A-C5CE-A783-FA6A-4C341FA89BC6}"/>
              </a:ext>
            </a:extLst>
          </p:cNvPr>
          <p:cNvSpPr/>
          <p:nvPr/>
        </p:nvSpPr>
        <p:spPr>
          <a:xfrm>
            <a:off x="365749" y="508000"/>
            <a:ext cx="10577554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Raleway Light"/>
                <a:cs typeface="Raleway Light"/>
                <a:sym typeface="Raleway Light"/>
              </a:rPr>
              <a:t>Закрытое хеширование</a:t>
            </a:r>
            <a:endParaRPr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EFCE2-5C55-C650-DCBD-EBB30A53686D}"/>
              </a:ext>
            </a:extLst>
          </p:cNvPr>
          <p:cNvSpPr txBox="1"/>
          <p:nvPr/>
        </p:nvSpPr>
        <p:spPr>
          <a:xfrm>
            <a:off x="365749" y="1493294"/>
            <a:ext cx="10508728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Закрытое хеширование (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Closed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Addressing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): В этом методе каждая ячейка хеш-таблицы содержит список элементов с одинаковым хеш-значением. При возникновении коллизии новый элемент добавляется в список.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Цепочки (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Chaining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): Каждая ячейка хеш-таблицы содержит связный список элементов с одинаковыми хеш-значениями.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Кошачья лапка (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Robin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Hood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Hashing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): При возникновении коллизии элементы распределяются в ячейках в зависимости от удаленности от своей идеальной позиции, чтобы уменьшить среднее время поиска.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Cuckoo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 </a:t>
            </a:r>
            <a:r>
              <a:rPr lang="ru-RU" sz="1800" b="0" i="0" dirty="0" err="1">
                <a:solidFill>
                  <a:srgbClr val="374151"/>
                </a:solidFill>
                <a:effectLst/>
                <a:latin typeface="Raleway" pitchFamily="2" charset="-52"/>
              </a:rPr>
              <a:t>Hashing</a:t>
            </a:r>
            <a:r>
              <a:rPr lang="ru-RU" sz="1800" b="0" i="0" dirty="0">
                <a:solidFill>
                  <a:srgbClr val="374151"/>
                </a:solidFill>
                <a:effectLst/>
                <a:latin typeface="Raleway" pitchFamily="2" charset="-52"/>
              </a:rPr>
              <a:t>: В этом методе каждый элемент может быть хранен только в одной из двух возможных ячеек. При возникновении коллизии элементы могут быть перемещены в другую ячейку по цепочке перемещений.</a:t>
            </a:r>
          </a:p>
          <a:p>
            <a:pPr algn="l"/>
            <a:endParaRPr lang="ru-RU" sz="2400" b="0" i="0" dirty="0">
              <a:solidFill>
                <a:srgbClr val="374151"/>
              </a:solidFill>
              <a:effectLst/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5918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6D910D-976D-A5DF-99FA-D44C958FCE89}"/>
              </a:ext>
            </a:extLst>
          </p:cNvPr>
          <p:cNvSpPr txBox="1"/>
          <p:nvPr/>
        </p:nvSpPr>
        <p:spPr>
          <a:xfrm>
            <a:off x="365750" y="1385051"/>
            <a:ext cx="6096000" cy="4964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effectLst/>
                <a:latin typeface="Raleway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Дерево — это структура данных, состоящая из узлов. Ей присущи следующие свойства:</a:t>
            </a:r>
            <a:endParaRPr lang="ru-KZ" sz="1600" kern="100" dirty="0">
              <a:effectLst/>
              <a:latin typeface="Raleway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kern="100" dirty="0">
                <a:effectLst/>
                <a:latin typeface="Raleway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Каждое дерево имеет корневой узел (вверху).</a:t>
            </a:r>
            <a:endParaRPr lang="ru-KZ" sz="1600" kern="100" dirty="0">
              <a:effectLst/>
              <a:latin typeface="Raleway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kern="100" dirty="0">
                <a:effectLst/>
                <a:latin typeface="Raleway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Корневой узел имеет ноль или более дочерних узлов.</a:t>
            </a:r>
            <a:endParaRPr lang="ru-KZ" sz="1600" kern="100" dirty="0">
              <a:effectLst/>
              <a:latin typeface="Raleway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kern="100" dirty="0">
                <a:effectLst/>
                <a:latin typeface="Raleway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Каждый дочерний узел имеет ноль или более дочерних узлов, и так далее.</a:t>
            </a:r>
            <a:endParaRPr lang="ru-KZ" sz="1600" kern="100" dirty="0">
              <a:effectLst/>
              <a:latin typeface="Raleway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ru-RU" sz="1600" kern="100" dirty="0">
                <a:effectLst/>
                <a:latin typeface="Raleway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kern="100" dirty="0">
                <a:effectLst/>
                <a:latin typeface="Raleway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У двоичного дерева поиска есть два дополнительных свойства:</a:t>
            </a:r>
            <a:endParaRPr lang="ru-KZ" sz="1600" kern="100" dirty="0">
              <a:effectLst/>
              <a:latin typeface="Raleway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600" kern="100" dirty="0">
                <a:effectLst/>
                <a:latin typeface="Raleway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Каждый узел имеет до двух дочерних узлов (потомков).</a:t>
            </a:r>
            <a:endParaRPr lang="ru-KZ" sz="1600" kern="100" dirty="0">
              <a:effectLst/>
              <a:latin typeface="Raleway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kern="100" dirty="0">
                <a:effectLst/>
                <a:latin typeface="Raleway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Каждый узел меньше своих потомков справа, а его потомки слева меньше его самого.</a:t>
            </a:r>
            <a:endParaRPr lang="ru-KZ" sz="1600" kern="100" dirty="0">
              <a:effectLst/>
              <a:latin typeface="Raleway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ru-RU" sz="1600" kern="100" dirty="0">
                <a:effectLst/>
                <a:latin typeface="Raleway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kern="100" dirty="0">
                <a:effectLst/>
                <a:latin typeface="Raleway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Двоичные деревья поиска позволяют быстро находить, добавлять и удалять элементы. Они устроены так, что время каждой операции пропорционально логарифму общего числа элементов в дереве.</a:t>
            </a:r>
            <a:endParaRPr lang="ru-KZ" sz="1600" kern="100" dirty="0">
              <a:effectLst/>
              <a:latin typeface="Raleway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4F2DF1-8589-5E95-2FAB-BC4746746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22" y="1377040"/>
            <a:ext cx="4989871" cy="38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1;p7">
            <a:extLst>
              <a:ext uri="{FF2B5EF4-FFF2-40B4-BE49-F238E27FC236}">
                <a16:creationId xmlns:a16="http://schemas.microsoft.com/office/drawing/2014/main" id="{2E58D929-72B4-745C-CA78-2A06FCD410AE}"/>
              </a:ext>
            </a:extLst>
          </p:cNvPr>
          <p:cNvSpPr/>
          <p:nvPr/>
        </p:nvSpPr>
        <p:spPr>
          <a:xfrm>
            <a:off x="365750" y="508000"/>
            <a:ext cx="6753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lang="ru-RU" sz="5250" dirty="0">
                <a:latin typeface="Raleway Light"/>
                <a:ea typeface="Raleway Light"/>
                <a:cs typeface="Raleway Light"/>
                <a:sym typeface="Raleway Light"/>
              </a:rPr>
              <a:t>Дерево</a:t>
            </a:r>
            <a:endParaRPr sz="52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3334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5526</Words>
  <Application>Microsoft Office PowerPoint</Application>
  <PresentationFormat>Широкоэкранный</PresentationFormat>
  <Paragraphs>510</Paragraphs>
  <Slides>62</Slides>
  <Notes>62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70" baseType="lpstr">
      <vt:lpstr>Raleway Light</vt:lpstr>
      <vt:lpstr>Microsoft Yahei</vt:lpstr>
      <vt:lpstr>Symbol</vt:lpstr>
      <vt:lpstr>Raleway</vt:lpstr>
      <vt:lpstr>Calibri</vt:lpstr>
      <vt:lpstr>Arial</vt:lpstr>
      <vt:lpstr>Raleway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Ilia Rybalko</dc:creator>
  <cp:lastModifiedBy>Ilia Rybalko</cp:lastModifiedBy>
  <cp:revision>1</cp:revision>
  <dcterms:created xsi:type="dcterms:W3CDTF">2022-11-23T17:26:33Z</dcterms:created>
  <dcterms:modified xsi:type="dcterms:W3CDTF">2023-08-18T16:22:03Z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1049-11.2.0.11380</vt:lpwstr>
  </property>
  <property fmtid="{D5CDD505-2E9C-101B-9397-08002B2CF9AE}" pid="3" name="ICV">
    <vt:lpwstr>2BA19C58B6824DD38F8BC83F46F63728</vt:lpwstr>
  </property>
</Properties>
</file>